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7" r:id="rId2"/>
    <p:sldId id="311" r:id="rId3"/>
    <p:sldId id="541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72E4"/>
    <a:srgbClr val="FFD966"/>
    <a:srgbClr val="FF0000"/>
    <a:srgbClr val="FFFF00"/>
    <a:srgbClr val="00B050"/>
    <a:srgbClr val="BC8FDD"/>
    <a:srgbClr val="FFE699"/>
    <a:srgbClr val="F3EBF9"/>
    <a:srgbClr val="BDDCA8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1" autoAdjust="0"/>
    <p:restoredTop sz="96036" autoAdjust="0"/>
  </p:normalViewPr>
  <p:slideViewPr>
    <p:cSldViewPr snapToGrid="0">
      <p:cViewPr varScale="1">
        <p:scale>
          <a:sx n="67" d="100"/>
          <a:sy n="67" d="100"/>
        </p:scale>
        <p:origin x="66" y="3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73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07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34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09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87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78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36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326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20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0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36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EF20-18C5-4B95-84BB-FA18F3F7776B}" type="datetimeFigureOut">
              <a:rPr lang="ko-KR" altLang="en-US" smtClean="0"/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20C63-9B96-4619-A4D5-B3E2829B7D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05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BAC528-7A3A-4DDA-B9ED-3866790BC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ko-KR" altLang="en-US" sz="3600" b="1" dirty="0">
                <a:solidFill>
                  <a:schemeClr val="bg1"/>
                </a:solidFill>
              </a:rPr>
              <a:t>개발 수정 </a:t>
            </a:r>
            <a:r>
              <a:rPr lang="ko-KR" altLang="en-US" sz="3600" b="1" dirty="0" err="1">
                <a:solidFill>
                  <a:schemeClr val="bg1"/>
                </a:solidFill>
              </a:rPr>
              <a:t>요청건</a:t>
            </a:r>
            <a:r>
              <a:rPr lang="ko-KR" altLang="en-US" sz="3600" b="1" dirty="0">
                <a:solidFill>
                  <a:schemeClr val="bg1"/>
                </a:solidFill>
              </a:rPr>
              <a:t> </a:t>
            </a:r>
            <a:r>
              <a:rPr lang="en-US" altLang="ko-KR" sz="3600" b="1" dirty="0">
                <a:solidFill>
                  <a:schemeClr val="bg1"/>
                </a:solidFill>
              </a:rPr>
              <a:t>2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21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472" y="1081690"/>
            <a:ext cx="6367214" cy="574853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74062" y="278752"/>
            <a:ext cx="35495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</a:t>
            </a:r>
            <a:r>
              <a:rPr lang="en-US" altLang="ko-KR" sz="1400" dirty="0" err="1"/>
              <a:t>NonmemberEstimate</a:t>
            </a:r>
            <a:endParaRPr lang="ko-KR" altLang="en-US" sz="14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9927" y="521532"/>
            <a:ext cx="1471668" cy="577590"/>
          </a:xfrm>
          <a:prstGeom prst="rect">
            <a:avLst/>
          </a:prstGeom>
        </p:spPr>
      </p:pic>
      <p:sp>
        <p:nvSpPr>
          <p:cNvPr id="24" name="직사각형 23"/>
          <p:cNvSpPr/>
          <p:nvPr/>
        </p:nvSpPr>
        <p:spPr>
          <a:xfrm>
            <a:off x="3269472" y="474864"/>
            <a:ext cx="2033445" cy="58470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1674635" y="921522"/>
            <a:ext cx="1096241" cy="46166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-</a:t>
            </a:r>
            <a:r>
              <a:rPr lang="ko-KR" altLang="en-US" sz="1200" dirty="0">
                <a:solidFill>
                  <a:srgbClr val="FF0000"/>
                </a:solidFill>
              </a:rPr>
              <a:t>경로</a:t>
            </a:r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rgbClr val="FF0000"/>
                </a:solidFill>
              </a:rPr>
              <a:t>-</a:t>
            </a:r>
            <a:r>
              <a:rPr lang="ko-KR" altLang="en-US" sz="1200" dirty="0">
                <a:solidFill>
                  <a:srgbClr val="FF0000"/>
                </a:solidFill>
              </a:rPr>
              <a:t>타이틀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cxnSp>
        <p:nvCxnSpPr>
          <p:cNvPr id="20" name="직선 화살표 연결선 19"/>
          <p:cNvCxnSpPr/>
          <p:nvPr/>
        </p:nvCxnSpPr>
        <p:spPr>
          <a:xfrm flipV="1">
            <a:off x="2770876" y="862700"/>
            <a:ext cx="498596" cy="1386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45774DAD-791F-40AF-98DC-7AD05281222D}"/>
              </a:ext>
            </a:extLst>
          </p:cNvPr>
          <p:cNvSpPr/>
          <p:nvPr/>
        </p:nvSpPr>
        <p:spPr>
          <a:xfrm>
            <a:off x="3269472" y="1163941"/>
            <a:ext cx="5213306" cy="142027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ko-KR" sz="14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경로 </a:t>
            </a:r>
            <a:r>
              <a:rPr lang="en-US" altLang="ko-KR" sz="1400" b="1" dirty="0">
                <a:solidFill>
                  <a:srgbClr val="FF0000"/>
                </a:solidFill>
              </a:rPr>
              <a:t>, </a:t>
            </a:r>
            <a:r>
              <a:rPr lang="ko-KR" altLang="en-US" sz="1400" b="1" dirty="0">
                <a:solidFill>
                  <a:srgbClr val="FF0000"/>
                </a:solidFill>
              </a:rPr>
              <a:t>타이틀 폰트사이즈 수정 요청인데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사라졌습니다</a:t>
            </a:r>
            <a:r>
              <a:rPr lang="en-US" altLang="ko-KR" sz="1400" b="1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altLang="ko-K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99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6C3C9C5-A5B3-4F90-BC0F-055312C236BF}"/>
              </a:ext>
            </a:extLst>
          </p:cNvPr>
          <p:cNvSpPr/>
          <p:nvPr/>
        </p:nvSpPr>
        <p:spPr>
          <a:xfrm>
            <a:off x="415085" y="446457"/>
            <a:ext cx="427392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/>
              <a:t>m.adfile.jp/Goods/52613?unit=10000&amp;color=F152</a:t>
            </a:r>
          </a:p>
          <a:p>
            <a:r>
              <a:rPr lang="en-US" altLang="ko-KR" sz="1400" dirty="0"/>
              <a:t>m.adfile.jp/Goods/52612?unit=10000&amp;color=F152</a:t>
            </a:r>
          </a:p>
          <a:p>
            <a:r>
              <a:rPr lang="en-US" altLang="ko-KR" sz="1400" dirty="0"/>
              <a:t>m.adfile.jp/Goods/52638?unit=10000&amp;color=F152</a:t>
            </a:r>
            <a:endParaRPr lang="ko-KR" altLang="en-US" sz="14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809" y="110367"/>
            <a:ext cx="3857143" cy="6580952"/>
          </a:xfrm>
          <a:prstGeom prst="rect">
            <a:avLst/>
          </a:prstGeom>
        </p:spPr>
      </p:pic>
      <p:cxnSp>
        <p:nvCxnSpPr>
          <p:cNvPr id="8" name="직선 화살표 연결선 7"/>
          <p:cNvCxnSpPr/>
          <p:nvPr/>
        </p:nvCxnSpPr>
        <p:spPr>
          <a:xfrm flipV="1">
            <a:off x="3847923" y="1283855"/>
            <a:ext cx="1789194" cy="20135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1BA7E29-C1E3-4157-B703-6FC0D59D5E96}"/>
              </a:ext>
            </a:extLst>
          </p:cNvPr>
          <p:cNvSpPr/>
          <p:nvPr/>
        </p:nvSpPr>
        <p:spPr>
          <a:xfrm>
            <a:off x="5637117" y="708067"/>
            <a:ext cx="2066009" cy="57578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1BA7E29-C1E3-4157-B703-6FC0D59D5E96}"/>
              </a:ext>
            </a:extLst>
          </p:cNvPr>
          <p:cNvSpPr/>
          <p:nvPr/>
        </p:nvSpPr>
        <p:spPr>
          <a:xfrm>
            <a:off x="5637118" y="5061528"/>
            <a:ext cx="1696556" cy="139469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3990109" y="3435927"/>
            <a:ext cx="1754046" cy="21489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81AB0E04-7BE7-43CD-A64A-E0A941973DAD}"/>
              </a:ext>
            </a:extLst>
          </p:cNvPr>
          <p:cNvSpPr/>
          <p:nvPr/>
        </p:nvSpPr>
        <p:spPr>
          <a:xfrm>
            <a:off x="877456" y="2964280"/>
            <a:ext cx="3297380" cy="90888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b="1" dirty="0">
                <a:solidFill>
                  <a:srgbClr val="FF0000"/>
                </a:solidFill>
              </a:rPr>
              <a:t>10000</a:t>
            </a:r>
            <a:r>
              <a:rPr lang="ko-KR" altLang="en-US" b="1" dirty="0">
                <a:solidFill>
                  <a:srgbClr val="FF0000"/>
                </a:solidFill>
              </a:rPr>
              <a:t>부 가격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수량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색 </a:t>
            </a:r>
            <a:br>
              <a:rPr lang="en-US" altLang="ko-KR" b="1" dirty="0">
                <a:solidFill>
                  <a:srgbClr val="FF0000"/>
                </a:solidFill>
              </a:rPr>
            </a:br>
            <a:r>
              <a:rPr lang="ko-KR" altLang="en-US" b="1" dirty="0">
                <a:solidFill>
                  <a:srgbClr val="FF0000"/>
                </a:solidFill>
              </a:rPr>
              <a:t>노출 오류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EAA8CB6-2588-4210-AB7A-27F9A0F4DF24}"/>
              </a:ext>
            </a:extLst>
          </p:cNvPr>
          <p:cNvSpPr/>
          <p:nvPr/>
        </p:nvSpPr>
        <p:spPr>
          <a:xfrm>
            <a:off x="207044" y="1283855"/>
            <a:ext cx="3638939" cy="19532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HY엽서M" panose="02030600000101010101" pitchFamily="18" charset="-127"/>
                <a:ea typeface="HY엽서M" panose="02030600000101010101" pitchFamily="18" charset="-127"/>
              </a:rPr>
              <a:t>1</a:t>
            </a:r>
            <a:r>
              <a:rPr lang="ko-KR" altLang="en-US" dirty="0">
                <a:latin typeface="HY엽서M" panose="02030600000101010101" pitchFamily="18" charset="-127"/>
                <a:ea typeface="HY엽서M" panose="02030600000101010101" pitchFamily="18" charset="-127"/>
              </a:rPr>
              <a:t>만부에서 데이터가 </a:t>
            </a:r>
            <a:r>
              <a:rPr lang="ko-KR" altLang="en-US" dirty="0" err="1">
                <a:latin typeface="HY엽서M" panose="02030600000101010101" pitchFamily="18" charset="-127"/>
                <a:ea typeface="HY엽서M" panose="02030600000101010101" pitchFamily="18" charset="-127"/>
              </a:rPr>
              <a:t>안나옵니다</a:t>
            </a:r>
            <a:r>
              <a:rPr lang="en-US" altLang="ko-KR" dirty="0">
                <a:latin typeface="HY엽서M" panose="02030600000101010101" pitchFamily="18" charset="-127"/>
                <a:ea typeface="HY엽서M" panose="02030600000101010101" pitchFamily="18" charset="-127"/>
              </a:rPr>
              <a:t>.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2681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6592</TotalTime>
  <Words>89</Words>
  <Application>Microsoft Office PowerPoint</Application>
  <PresentationFormat>와이드스크린</PresentationFormat>
  <Paragraphs>12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HY엽서M</vt:lpstr>
      <vt:lpstr>맑은 고딕</vt:lpstr>
      <vt:lpstr>Arial</vt:lpstr>
      <vt:lpstr>Office 테마</vt:lpstr>
      <vt:lpstr>개발 수정 요청건 2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user</cp:lastModifiedBy>
  <cp:revision>1398</cp:revision>
  <dcterms:created xsi:type="dcterms:W3CDTF">2022-01-17T05:18:43Z</dcterms:created>
  <dcterms:modified xsi:type="dcterms:W3CDTF">2022-04-13T04:44:44Z</dcterms:modified>
</cp:coreProperties>
</file>