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7" r:id="rId2"/>
    <p:sldId id="479" r:id="rId3"/>
    <p:sldId id="491" r:id="rId4"/>
    <p:sldId id="342" r:id="rId5"/>
    <p:sldId id="335" r:id="rId6"/>
    <p:sldId id="334" r:id="rId7"/>
    <p:sldId id="324" r:id="rId8"/>
    <p:sldId id="492" r:id="rId9"/>
    <p:sldId id="326" r:id="rId10"/>
    <p:sldId id="341" r:id="rId11"/>
    <p:sldId id="338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2E4"/>
    <a:srgbClr val="FFD966"/>
    <a:srgbClr val="FF0000"/>
    <a:srgbClr val="FFFF00"/>
    <a:srgbClr val="00B050"/>
    <a:srgbClr val="BC8FDD"/>
    <a:srgbClr val="FFE699"/>
    <a:srgbClr val="F3EBF9"/>
    <a:srgbClr val="BDDCA8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1" autoAdjust="0"/>
    <p:restoredTop sz="96036" autoAdjust="0"/>
  </p:normalViewPr>
  <p:slideViewPr>
    <p:cSldViewPr snapToGrid="0">
      <p:cViewPr varScale="1">
        <p:scale>
          <a:sx n="161" d="100"/>
          <a:sy n="161" d="100"/>
        </p:scale>
        <p:origin x="15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73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07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3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09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8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78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3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2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20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0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36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EF20-18C5-4B95-84BB-FA18F3F7776B}" type="datetimeFigureOut">
              <a:rPr lang="ko-KR" altLang="en-US" smtClean="0"/>
              <a:t>2022-03-25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05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.adfile.jp/page/ITEM_ATY_v2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.adfile.jp/page/PRC_ASLIM_v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.adfile.jp/goods/51958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m.adfile.jp/goods/519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.adfile.jp/goods/73608" TargetMode="External"/><Relationship Id="rId5" Type="http://schemas.openxmlformats.org/officeDocument/2006/relationships/hyperlink" Target="http://www.m.adfile.jp/goods/51952" TargetMode="External"/><Relationship Id="rId4" Type="http://schemas.openxmlformats.org/officeDocument/2006/relationships/hyperlink" Target="http://www.m.adfile.jp/goods/5185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m.adfile.jp/goods/5195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.adfile.jp/goods/51955" TargetMode="External"/><Relationship Id="rId5" Type="http://schemas.openxmlformats.org/officeDocument/2006/relationships/hyperlink" Target="http://www.m.adfile.jp/goods/73608" TargetMode="External"/><Relationship Id="rId4" Type="http://schemas.openxmlformats.org/officeDocument/2006/relationships/hyperlink" Target="http://www.m.adfile.jp/goods/5195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.adfile.jp/page/CAT_CLEARFILE_v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.adfile.jp/page/PRC2_ORIFILE_A4_v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AC528-7A3A-4DDA-B9ED-3866790BC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3600" b="1" dirty="0">
                <a:solidFill>
                  <a:schemeClr val="bg1"/>
                </a:solidFill>
              </a:rPr>
              <a:t>개발 수정 </a:t>
            </a:r>
            <a:r>
              <a:rPr lang="ko-KR" altLang="en-US" sz="3600" b="1" dirty="0" err="1">
                <a:solidFill>
                  <a:schemeClr val="bg1"/>
                </a:solidFill>
              </a:rPr>
              <a:t>요청건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2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m.adfile.jp/Goods/49486?unit=100&amp;color=F11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포켓폴더</a:t>
            </a:r>
            <a:r>
              <a:rPr lang="ko-KR" altLang="en-US" sz="1400" dirty="0"/>
              <a:t> 주문페이지 공통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A1E15051-32D8-4C5E-B257-DE92DF432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100" y="918108"/>
            <a:ext cx="7196443" cy="5755408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748953" y="918108"/>
            <a:ext cx="5631593" cy="52322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6A4FDC59-644F-4028-AF2E-784449D7DD66}"/>
              </a:ext>
            </a:extLst>
          </p:cNvPr>
          <p:cNvCxnSpPr>
            <a:cxnSpLocks/>
          </p:cNvCxnSpPr>
          <p:nvPr/>
        </p:nvCxnSpPr>
        <p:spPr>
          <a:xfrm>
            <a:off x="2306138" y="4469073"/>
            <a:ext cx="578174" cy="10924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EDCDC05-18A8-49C6-8C53-15E1015EAF00}"/>
              </a:ext>
            </a:extLst>
          </p:cNvPr>
          <p:cNvSpPr/>
          <p:nvPr/>
        </p:nvSpPr>
        <p:spPr>
          <a:xfrm>
            <a:off x="5192457" y="5483664"/>
            <a:ext cx="1170754" cy="96959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82BD90B-7EED-4FCF-A31D-AFF057555E37}"/>
              </a:ext>
            </a:extLst>
          </p:cNvPr>
          <p:cNvSpPr/>
          <p:nvPr/>
        </p:nvSpPr>
        <p:spPr>
          <a:xfrm>
            <a:off x="4048937" y="5483664"/>
            <a:ext cx="1073099" cy="96959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3362A99-33A9-4FB9-BDFE-D6EEEC8325F3}"/>
              </a:ext>
            </a:extLst>
          </p:cNvPr>
          <p:cNvSpPr/>
          <p:nvPr/>
        </p:nvSpPr>
        <p:spPr>
          <a:xfrm>
            <a:off x="2884313" y="5483664"/>
            <a:ext cx="1073099" cy="96959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13BF2A0-8130-4A00-9D03-7C3D338DCFAE}"/>
              </a:ext>
            </a:extLst>
          </p:cNvPr>
          <p:cNvSpPr/>
          <p:nvPr/>
        </p:nvSpPr>
        <p:spPr>
          <a:xfrm>
            <a:off x="2884312" y="1894788"/>
            <a:ext cx="3478899" cy="3499155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5A7C3434-490E-4C8B-9E4D-FEC051B98559}"/>
              </a:ext>
            </a:extLst>
          </p:cNvPr>
          <p:cNvCxnSpPr>
            <a:cxnSpLocks/>
          </p:cNvCxnSpPr>
          <p:nvPr/>
        </p:nvCxnSpPr>
        <p:spPr>
          <a:xfrm flipV="1">
            <a:off x="2167830" y="4035803"/>
            <a:ext cx="673345" cy="2797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536FB3F-9AD2-4D97-ABD6-B1C28C25E233}"/>
              </a:ext>
            </a:extLst>
          </p:cNvPr>
          <p:cNvSpPr/>
          <p:nvPr/>
        </p:nvSpPr>
        <p:spPr>
          <a:xfrm>
            <a:off x="962025" y="4226480"/>
            <a:ext cx="1768075" cy="2769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이미지 박스 라인 필요</a:t>
            </a:r>
            <a:endParaRPr lang="en-US" altLang="ko-KR" sz="1200" dirty="0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 flipV="1">
            <a:off x="2055620" y="1296437"/>
            <a:ext cx="655516" cy="3832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B612509-A19A-4F4D-9D43-31A95BC4E691}"/>
              </a:ext>
            </a:extLst>
          </p:cNvPr>
          <p:cNvSpPr/>
          <p:nvPr/>
        </p:nvSpPr>
        <p:spPr>
          <a:xfrm>
            <a:off x="855398" y="1553480"/>
            <a:ext cx="1680420" cy="2769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경로 </a:t>
            </a:r>
            <a:r>
              <a:rPr lang="en-US" altLang="ko-KR" sz="1200" dirty="0">
                <a:solidFill>
                  <a:srgbClr val="FF0000"/>
                </a:solidFill>
              </a:rPr>
              <a:t>V1 </a:t>
            </a:r>
            <a:r>
              <a:rPr lang="ko-KR" altLang="en-US" sz="1200" dirty="0">
                <a:solidFill>
                  <a:srgbClr val="FF0000"/>
                </a:solidFill>
              </a:rPr>
              <a:t>과 동일하게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5C28236-3645-4E57-A8CA-DBD099E3D868}"/>
              </a:ext>
            </a:extLst>
          </p:cNvPr>
          <p:cNvSpPr/>
          <p:nvPr/>
        </p:nvSpPr>
        <p:spPr>
          <a:xfrm>
            <a:off x="658043" y="5776576"/>
            <a:ext cx="2075129" cy="4616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 err="1">
                <a:solidFill>
                  <a:srgbClr val="FF0000"/>
                </a:solidFill>
              </a:rPr>
              <a:t>미니이미지</a:t>
            </a:r>
            <a:r>
              <a:rPr lang="ko-KR" altLang="en-US" sz="1200" dirty="0">
                <a:solidFill>
                  <a:srgbClr val="FF0000"/>
                </a:solidFill>
              </a:rPr>
              <a:t> 마우스오버시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 err="1">
                <a:solidFill>
                  <a:srgbClr val="FF0000"/>
                </a:solidFill>
              </a:rPr>
              <a:t>확대이미지</a:t>
            </a:r>
            <a:r>
              <a:rPr lang="ko-KR" altLang="en-US" sz="1200" dirty="0">
                <a:solidFill>
                  <a:srgbClr val="FF0000"/>
                </a:solidFill>
              </a:rPr>
              <a:t> 자동 변경 요청</a:t>
            </a:r>
            <a:endParaRPr lang="en-US" altLang="ko-KR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1660138" y="2581987"/>
            <a:ext cx="5850696" cy="234879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rgbClr val="FF0000"/>
                </a:solidFill>
              </a:rPr>
              <a:t>메인 확대 이미지 와 </a:t>
            </a:r>
            <a:r>
              <a:rPr lang="en-US" altLang="ko-KR" sz="1400" dirty="0">
                <a:solidFill>
                  <a:srgbClr val="FF0000"/>
                </a:solidFill>
              </a:rPr>
              <a:t>3</a:t>
            </a:r>
            <a:r>
              <a:rPr lang="ko-KR" altLang="en-US" sz="1400" dirty="0">
                <a:solidFill>
                  <a:srgbClr val="FF0000"/>
                </a:solidFill>
              </a:rPr>
              <a:t>개 미니 이미지 영역 너비 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dirty="0">
                <a:solidFill>
                  <a:srgbClr val="FF0000"/>
                </a:solidFill>
              </a:rPr>
              <a:t>맞추어 주세요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2884312" y="5776576"/>
            <a:ext cx="347889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2884312" y="5139705"/>
            <a:ext cx="347889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AD5C346-F026-43BD-AB12-9AEED441EA8E}"/>
              </a:ext>
            </a:extLst>
          </p:cNvPr>
          <p:cNvSpPr/>
          <p:nvPr/>
        </p:nvSpPr>
        <p:spPr>
          <a:xfrm>
            <a:off x="2342520" y="6118954"/>
            <a:ext cx="3985801" cy="55456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rgbClr val="FF0000"/>
                </a:solidFill>
              </a:rPr>
              <a:t>이미지 넓이는 </a:t>
            </a:r>
            <a:r>
              <a:rPr lang="ko-KR" altLang="en-US" sz="1400" dirty="0" err="1">
                <a:solidFill>
                  <a:srgbClr val="FF0000"/>
                </a:solidFill>
              </a:rPr>
              <a:t>퍼블리싱중입니다</a:t>
            </a:r>
            <a:r>
              <a:rPr lang="en-US" altLang="ko-KR" sz="1400" dirty="0">
                <a:solidFill>
                  <a:srgbClr val="FF0000"/>
                </a:solidFill>
              </a:rPr>
              <a:t>. </a:t>
            </a:r>
            <a:r>
              <a:rPr lang="ko-KR" altLang="en-US" sz="1400" dirty="0">
                <a:solidFill>
                  <a:srgbClr val="FF0000"/>
                </a:solidFill>
              </a:rPr>
              <a:t>경로만 확인 부탁드려요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37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274" y="2153444"/>
            <a:ext cx="7991475" cy="3638550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m.adfile.jp/Goods/49486?unit=100&amp;color=F11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포켓폴더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/>
              <a:t>주문페이지 공통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576784" y="2174113"/>
            <a:ext cx="7225583" cy="25126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641274" y="2235219"/>
            <a:ext cx="1976955" cy="144889"/>
          </a:xfrm>
          <a:prstGeom prst="rect">
            <a:avLst/>
          </a:prstGeom>
          <a:solidFill>
            <a:srgbClr val="00B050">
              <a:alpha val="30196"/>
            </a:srgbClr>
          </a:solidFill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4763836" y="2239511"/>
            <a:ext cx="1683194" cy="140597"/>
          </a:xfrm>
          <a:prstGeom prst="rect">
            <a:avLst/>
          </a:prstGeom>
          <a:solidFill>
            <a:srgbClr val="00B050">
              <a:alpha val="30196"/>
            </a:srgbClr>
          </a:solidFill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>
            <a:off x="2498095" y="1936109"/>
            <a:ext cx="522441" cy="3606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B612509-A19A-4F4D-9D43-31A95BC4E691}"/>
              </a:ext>
            </a:extLst>
          </p:cNvPr>
          <p:cNvSpPr/>
          <p:nvPr/>
        </p:nvSpPr>
        <p:spPr>
          <a:xfrm>
            <a:off x="824990" y="1165553"/>
            <a:ext cx="3632567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ポケットフォルダー</a:t>
            </a:r>
            <a:r>
              <a:rPr lang="en-US" altLang="ja-JP" sz="1200" dirty="0"/>
              <a:t>(</a:t>
            </a:r>
            <a:r>
              <a:rPr lang="ja-JP" altLang="en-US" sz="1200" dirty="0"/>
              <a:t>完成品</a:t>
            </a:r>
            <a:r>
              <a:rPr lang="en-US" altLang="ja-JP" sz="1200" dirty="0"/>
              <a:t>_A) </a:t>
            </a:r>
            <a:r>
              <a:rPr lang="ko-KR" altLang="en-US" sz="1200" dirty="0"/>
              <a:t>의 경우</a:t>
            </a:r>
            <a:r>
              <a:rPr lang="ko-KR" altLang="en-US" sz="1200" dirty="0">
                <a:solidFill>
                  <a:srgbClr val="FF0000"/>
                </a:solidFill>
              </a:rPr>
              <a:t> 링크 </a:t>
            </a:r>
            <a:r>
              <a:rPr lang="en-US" altLang="ko-KR" sz="1200" dirty="0">
                <a:solidFill>
                  <a:srgbClr val="FF0000"/>
                </a:solidFill>
              </a:rPr>
              <a:t>:</a:t>
            </a:r>
            <a:endParaRPr lang="en-US" altLang="ko-KR" sz="1200" dirty="0">
              <a:solidFill>
                <a:srgbClr val="FF0000"/>
              </a:solidFill>
              <a:hlinkClick r:id="rId3"/>
            </a:endParaRPr>
          </a:p>
          <a:p>
            <a:pPr algn="ctr"/>
            <a:r>
              <a:rPr lang="en-US" altLang="ko-KR" sz="1200" dirty="0">
                <a:solidFill>
                  <a:srgbClr val="FF0000"/>
                </a:solidFill>
                <a:hlinkClick r:id="rId3"/>
              </a:rPr>
              <a:t>http://www.m.adfile.jp/page/ITEM_ATY_v2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endParaRPr lang="en-US" altLang="ko-KR" sz="1200" dirty="0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 flipH="1">
            <a:off x="5671447" y="1876348"/>
            <a:ext cx="287683" cy="4120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B612509-A19A-4F4D-9D43-31A95BC4E691}"/>
              </a:ext>
            </a:extLst>
          </p:cNvPr>
          <p:cNvSpPr/>
          <p:nvPr/>
        </p:nvSpPr>
        <p:spPr>
          <a:xfrm>
            <a:off x="4977352" y="1152696"/>
            <a:ext cx="4049296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r>
              <a:rPr lang="en-US" altLang="ja-JP" sz="1200" dirty="0"/>
              <a:t>A</a:t>
            </a:r>
            <a:r>
              <a:rPr lang="ja-JP" altLang="en-US" sz="1200" dirty="0"/>
              <a:t>タイプ</a:t>
            </a:r>
            <a:r>
              <a:rPr lang="en-US" altLang="ja-JP" sz="1200" dirty="0"/>
              <a:t>(</a:t>
            </a:r>
            <a:r>
              <a:rPr lang="ja-JP" altLang="en-US" sz="1200" dirty="0"/>
              <a:t>スリムポケット</a:t>
            </a:r>
            <a:r>
              <a:rPr lang="en-US" altLang="ja-JP" sz="1200" dirty="0"/>
              <a:t>)</a:t>
            </a:r>
            <a:r>
              <a:rPr lang="ko-KR" altLang="en-US" sz="1200" dirty="0"/>
              <a:t>의 경우 </a:t>
            </a:r>
            <a:r>
              <a:rPr lang="ko-KR" altLang="en-US" sz="1200" dirty="0">
                <a:solidFill>
                  <a:srgbClr val="FF0000"/>
                </a:solidFill>
              </a:rPr>
              <a:t>링크 </a:t>
            </a:r>
            <a:r>
              <a:rPr lang="en-US" altLang="ko-KR" sz="1200" dirty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altLang="ko-KR" sz="1200" dirty="0">
                <a:solidFill>
                  <a:srgbClr val="FF0000"/>
                </a:solidFill>
                <a:hlinkClick r:id="rId4"/>
              </a:rPr>
              <a:t>http://www.m.adfile.jp/page/PRC_ASLIM_v2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endParaRPr lang="en-US" altLang="ko-KR" sz="1200" dirty="0"/>
          </a:p>
        </p:txBody>
      </p:sp>
      <p:cxnSp>
        <p:nvCxnSpPr>
          <p:cNvPr id="13" name="직선 화살표 연결선 12"/>
          <p:cNvCxnSpPr/>
          <p:nvPr/>
        </p:nvCxnSpPr>
        <p:spPr>
          <a:xfrm flipV="1">
            <a:off x="4693641" y="2425374"/>
            <a:ext cx="0" cy="3726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1773333" y="2676635"/>
            <a:ext cx="5077830" cy="303580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ko-KR" altLang="en-US" sz="1400" b="1" dirty="0">
                <a:solidFill>
                  <a:srgbClr val="FF0000"/>
                </a:solidFill>
              </a:rPr>
              <a:t>경로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 lvl="1"/>
            <a:endParaRPr lang="en-US" altLang="ko-KR" sz="1400" b="1" dirty="0">
              <a:solidFill>
                <a:srgbClr val="FF0000"/>
              </a:solidFill>
            </a:endParaRPr>
          </a:p>
          <a:p>
            <a:pPr marL="800100" lvl="1" indent="-342900">
              <a:buAutoNum type="arabicPeriod"/>
            </a:pPr>
            <a:r>
              <a:rPr lang="ko-KR" altLang="en-US" sz="1400" b="1" dirty="0">
                <a:solidFill>
                  <a:srgbClr val="FF0000"/>
                </a:solidFill>
              </a:rPr>
              <a:t>링크 오류 </a:t>
            </a:r>
            <a:r>
              <a:rPr lang="en-US" altLang="ko-KR" sz="1400" b="1" dirty="0">
                <a:solidFill>
                  <a:srgbClr val="FF0000"/>
                </a:solidFill>
              </a:rPr>
              <a:t>: v1</a:t>
            </a:r>
            <a:r>
              <a:rPr lang="ko-KR" altLang="en-US" sz="1400" b="1" dirty="0">
                <a:solidFill>
                  <a:srgbClr val="FF0000"/>
                </a:solidFill>
              </a:rPr>
              <a:t>참고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 lvl="1"/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3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38">
            <a:extLst>
              <a:ext uri="{FF2B5EF4-FFF2-40B4-BE49-F238E27FC236}">
                <a16:creationId xmlns:a16="http://schemas.microsoft.com/office/drawing/2014/main" id="{11CEB0F6-9F8F-4FED-A57D-83C478D64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725" y="1957101"/>
            <a:ext cx="6711225" cy="4441492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8C248E92-11ED-4346-B671-35781AFA1C29}"/>
              </a:ext>
            </a:extLst>
          </p:cNvPr>
          <p:cNvSpPr/>
          <p:nvPr/>
        </p:nvSpPr>
        <p:spPr>
          <a:xfrm>
            <a:off x="174062" y="278752"/>
            <a:ext cx="3264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m.adfile.jp/page/SAMPLE_GOODS_v2</a:t>
            </a:r>
            <a:endParaRPr lang="ko-KR" altLang="en-US" sz="1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FD00970-C363-4B8D-A28C-9594D657E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18" y="775473"/>
            <a:ext cx="2842527" cy="5788045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D26B8927-9DBD-4526-9154-0C7DBF1BF786}"/>
              </a:ext>
            </a:extLst>
          </p:cNvPr>
          <p:cNvSpPr/>
          <p:nvPr/>
        </p:nvSpPr>
        <p:spPr>
          <a:xfrm>
            <a:off x="476318" y="769896"/>
            <a:ext cx="2842527" cy="5809352"/>
          </a:xfrm>
          <a:prstGeom prst="rect">
            <a:avLst/>
          </a:prstGeom>
          <a:solidFill>
            <a:srgbClr val="BC8FDD">
              <a:alpha val="17647"/>
            </a:srgbClr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74155DA2-A6E6-45FE-873E-2F2FF6BA7E22}"/>
              </a:ext>
            </a:extLst>
          </p:cNvPr>
          <p:cNvCxnSpPr>
            <a:cxnSpLocks/>
          </p:cNvCxnSpPr>
          <p:nvPr/>
        </p:nvCxnSpPr>
        <p:spPr>
          <a:xfrm flipH="1">
            <a:off x="3219450" y="387442"/>
            <a:ext cx="795146" cy="55553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08A432A-A8BE-4357-B4F7-2ACAE68FBD85}"/>
              </a:ext>
            </a:extLst>
          </p:cNvPr>
          <p:cNvSpPr/>
          <p:nvPr/>
        </p:nvSpPr>
        <p:spPr>
          <a:xfrm>
            <a:off x="3971927" y="201317"/>
            <a:ext cx="251198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100" dirty="0">
                <a:solidFill>
                  <a:srgbClr val="FF0000"/>
                </a:solidFill>
              </a:rPr>
              <a:t>Sample1 ~ Sample17 </a:t>
            </a:r>
            <a:r>
              <a:rPr lang="ko-KR" altLang="en-US" sz="1100" dirty="0">
                <a:solidFill>
                  <a:srgbClr val="FF0000"/>
                </a:solidFill>
              </a:rPr>
              <a:t>의</a:t>
            </a:r>
            <a:r>
              <a:rPr lang="en-US" altLang="ko-KR" sz="1100" dirty="0">
                <a:solidFill>
                  <a:srgbClr val="FF0000"/>
                </a:solidFill>
              </a:rPr>
              <a:t> </a:t>
            </a:r>
            <a:r>
              <a:rPr lang="ko-KR" altLang="en-US" sz="1100" dirty="0">
                <a:solidFill>
                  <a:srgbClr val="FF0000"/>
                </a:solidFill>
              </a:rPr>
              <a:t>주문페이지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4"/>
              </a:rPr>
              <a:t>http://www.m.adfile.jp/goods/51854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5"/>
              </a:rPr>
              <a:t>http://www.m.adfile.jp/goods/51952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6"/>
              </a:rPr>
              <a:t>http://www.m.adfile.jp/goods/73608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6"/>
              </a:rPr>
              <a:t>http://www.m.adfile.jp/goods/75696</a:t>
            </a:r>
          </a:p>
          <a:p>
            <a:r>
              <a:rPr lang="en-US" altLang="ko-KR" sz="1100" dirty="0">
                <a:solidFill>
                  <a:srgbClr val="FF0000"/>
                </a:solidFill>
                <a:hlinkClick r:id="rId7"/>
              </a:rPr>
              <a:t>http://www.m.adfile.jp/goods/51955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8"/>
              </a:rPr>
              <a:t>http://www.m.adfile.jp/goods/51958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</a:rPr>
              <a:t>. . . . . .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1B057A7-CA34-49A0-95D1-16D9D771BA2E}"/>
              </a:ext>
            </a:extLst>
          </p:cNvPr>
          <p:cNvSpPr/>
          <p:nvPr/>
        </p:nvSpPr>
        <p:spPr>
          <a:xfrm>
            <a:off x="3897705" y="1957101"/>
            <a:ext cx="6709245" cy="18612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D0C48B5C-B22F-49EF-83FA-967B05D4C8DD}"/>
              </a:ext>
            </a:extLst>
          </p:cNvPr>
          <p:cNvCxnSpPr>
            <a:cxnSpLocks/>
          </p:cNvCxnSpPr>
          <p:nvPr/>
        </p:nvCxnSpPr>
        <p:spPr>
          <a:xfrm flipH="1">
            <a:off x="7041422" y="1760504"/>
            <a:ext cx="320847" cy="1965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610F95D0-12B8-44B8-BDEC-A37B3DE188CA}"/>
              </a:ext>
            </a:extLst>
          </p:cNvPr>
          <p:cNvSpPr/>
          <p:nvPr/>
        </p:nvSpPr>
        <p:spPr>
          <a:xfrm>
            <a:off x="6916651" y="1493977"/>
            <a:ext cx="168042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경로 </a:t>
            </a:r>
            <a:r>
              <a:rPr lang="en-US" altLang="ko-KR" sz="1200" dirty="0">
                <a:solidFill>
                  <a:srgbClr val="FF0000"/>
                </a:solidFill>
              </a:rPr>
              <a:t>V1 </a:t>
            </a:r>
            <a:r>
              <a:rPr lang="ko-KR" altLang="en-US" sz="1200" dirty="0">
                <a:solidFill>
                  <a:srgbClr val="FF0000"/>
                </a:solidFill>
              </a:rPr>
              <a:t>과 동일하게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93DF3332-3595-4C75-8F99-F5EB257FC276}"/>
              </a:ext>
            </a:extLst>
          </p:cNvPr>
          <p:cNvSpPr/>
          <p:nvPr/>
        </p:nvSpPr>
        <p:spPr>
          <a:xfrm>
            <a:off x="3971927" y="2609208"/>
            <a:ext cx="3276598" cy="3181527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63304D7A-C6FB-4D4B-9E75-2839CA432223}"/>
              </a:ext>
            </a:extLst>
          </p:cNvPr>
          <p:cNvCxnSpPr>
            <a:cxnSpLocks/>
          </p:cNvCxnSpPr>
          <p:nvPr/>
        </p:nvCxnSpPr>
        <p:spPr>
          <a:xfrm flipV="1">
            <a:off x="5543550" y="5773455"/>
            <a:ext cx="73724" cy="2181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AFEB58C0-A809-4B64-BEFF-0EB031435967}"/>
              </a:ext>
            </a:extLst>
          </p:cNvPr>
          <p:cNvSpPr/>
          <p:nvPr/>
        </p:nvSpPr>
        <p:spPr>
          <a:xfrm>
            <a:off x="4684270" y="5991618"/>
            <a:ext cx="1475929" cy="276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이미지 박스 라인</a:t>
            </a:r>
            <a:endParaRPr lang="en-US" altLang="ko-KR" sz="12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541B514-E728-42C9-AEFA-F41F41575E3A}"/>
              </a:ext>
            </a:extLst>
          </p:cNvPr>
          <p:cNvSpPr/>
          <p:nvPr/>
        </p:nvSpPr>
        <p:spPr>
          <a:xfrm>
            <a:off x="4595192" y="2201434"/>
            <a:ext cx="5213306" cy="116733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경로 수정 안됨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0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743" y="942975"/>
            <a:ext cx="8009524" cy="5323809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8C248E92-11ED-4346-B671-35781AFA1C29}"/>
              </a:ext>
            </a:extLst>
          </p:cNvPr>
          <p:cNvSpPr/>
          <p:nvPr/>
        </p:nvSpPr>
        <p:spPr>
          <a:xfrm>
            <a:off x="174062" y="278752"/>
            <a:ext cx="3264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m.adfile.jp/page/SAMPLE_GOODS_v2</a:t>
            </a:r>
            <a:endParaRPr lang="ko-KR" altLang="en-US" sz="1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FD00970-C363-4B8D-A28C-9594D657E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18" y="775473"/>
            <a:ext cx="2842527" cy="5788045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D26B8927-9DBD-4526-9154-0C7DBF1BF786}"/>
              </a:ext>
            </a:extLst>
          </p:cNvPr>
          <p:cNvSpPr/>
          <p:nvPr/>
        </p:nvSpPr>
        <p:spPr>
          <a:xfrm>
            <a:off x="476318" y="769896"/>
            <a:ext cx="2842527" cy="5809352"/>
          </a:xfrm>
          <a:prstGeom prst="rect">
            <a:avLst/>
          </a:prstGeom>
          <a:solidFill>
            <a:srgbClr val="BC8FDD">
              <a:alpha val="17647"/>
            </a:srgbClr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74155DA2-A6E6-45FE-873E-2F2FF6BA7E22}"/>
              </a:ext>
            </a:extLst>
          </p:cNvPr>
          <p:cNvCxnSpPr>
            <a:cxnSpLocks/>
          </p:cNvCxnSpPr>
          <p:nvPr/>
        </p:nvCxnSpPr>
        <p:spPr>
          <a:xfrm flipH="1">
            <a:off x="3219450" y="387442"/>
            <a:ext cx="795146" cy="55553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08A432A-A8BE-4357-B4F7-2ACAE68FBD85}"/>
              </a:ext>
            </a:extLst>
          </p:cNvPr>
          <p:cNvSpPr/>
          <p:nvPr/>
        </p:nvSpPr>
        <p:spPr>
          <a:xfrm>
            <a:off x="3933645" y="237464"/>
            <a:ext cx="2942644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FF0000"/>
                </a:solidFill>
              </a:rPr>
              <a:t>Sample2 ~ Sample17 </a:t>
            </a:r>
            <a:r>
              <a:rPr lang="en-US" altLang="ko-KR" sz="1100" b="1" dirty="0">
                <a:solidFill>
                  <a:srgbClr val="FF0000"/>
                </a:solidFill>
              </a:rPr>
              <a:t> </a:t>
            </a:r>
            <a:r>
              <a:rPr lang="ko-KR" altLang="en-US" sz="1100" dirty="0">
                <a:solidFill>
                  <a:srgbClr val="FF0000"/>
                </a:solidFill>
              </a:rPr>
              <a:t>주문페이지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4"/>
              </a:rPr>
              <a:t>http://www.m.adfile.jp/goods/51952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5"/>
              </a:rPr>
              <a:t>http://www.m.adfile.jp/goods/73608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5"/>
              </a:rPr>
              <a:t>http://www.m.adfile.jp/goods/75696</a:t>
            </a:r>
          </a:p>
          <a:p>
            <a:r>
              <a:rPr lang="en-US" altLang="ko-KR" sz="1100" dirty="0">
                <a:solidFill>
                  <a:srgbClr val="FF0000"/>
                </a:solidFill>
                <a:hlinkClick r:id="rId6"/>
              </a:rPr>
              <a:t>http://www.m.adfile.jp/goods/51955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  <a:hlinkClick r:id="rId7"/>
              </a:rPr>
              <a:t>http://www.m.adfile.jp/goods/51958</a:t>
            </a:r>
            <a:endParaRPr lang="en-US" altLang="ko-KR" sz="1100" dirty="0">
              <a:solidFill>
                <a:srgbClr val="FF0000"/>
              </a:solidFill>
            </a:endParaRPr>
          </a:p>
          <a:p>
            <a:r>
              <a:rPr lang="en-US" altLang="ko-KR" sz="1100" dirty="0">
                <a:solidFill>
                  <a:srgbClr val="FF0000"/>
                </a:solidFill>
              </a:rPr>
              <a:t>. . . . . .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1B057A7-CA34-49A0-95D1-16D9D771BA2E}"/>
              </a:ext>
            </a:extLst>
          </p:cNvPr>
          <p:cNvSpPr/>
          <p:nvPr/>
        </p:nvSpPr>
        <p:spPr>
          <a:xfrm>
            <a:off x="329828" y="679010"/>
            <a:ext cx="1109674" cy="108641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1B057A7-CA34-49A0-95D1-16D9D771BA2E}"/>
              </a:ext>
            </a:extLst>
          </p:cNvPr>
          <p:cNvSpPr/>
          <p:nvPr/>
        </p:nvSpPr>
        <p:spPr>
          <a:xfrm>
            <a:off x="7314647" y="5102246"/>
            <a:ext cx="1948004" cy="25349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74155DA2-A6E6-45FE-873E-2F2FF6BA7E22}"/>
              </a:ext>
            </a:extLst>
          </p:cNvPr>
          <p:cNvCxnSpPr>
            <a:cxnSpLocks/>
          </p:cNvCxnSpPr>
          <p:nvPr/>
        </p:nvCxnSpPr>
        <p:spPr>
          <a:xfrm>
            <a:off x="8213493" y="4903817"/>
            <a:ext cx="0" cy="19842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FC18D3B-4668-48A0-8CD4-9CA14FE86299}"/>
              </a:ext>
            </a:extLst>
          </p:cNvPr>
          <p:cNvSpPr/>
          <p:nvPr/>
        </p:nvSpPr>
        <p:spPr>
          <a:xfrm>
            <a:off x="6089342" y="2581671"/>
            <a:ext cx="4248302" cy="230804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dirty="0">
                <a:solidFill>
                  <a:srgbClr val="FF0000"/>
                </a:solidFill>
              </a:rPr>
              <a:t>삭제</a:t>
            </a:r>
          </a:p>
          <a:p>
            <a:pPr algn="ctr"/>
            <a:endParaRPr lang="ko-KR" altLang="en-US" sz="1200" dirty="0">
              <a:solidFill>
                <a:srgbClr val="FF0000"/>
              </a:solidFill>
            </a:endParaRPr>
          </a:p>
          <a:p>
            <a:pPr algn="ctr"/>
            <a:r>
              <a:rPr lang="en-US" altLang="ko-KR" sz="1200" b="1" dirty="0">
                <a:solidFill>
                  <a:srgbClr val="FF0000"/>
                </a:solidFill>
              </a:rPr>
              <a:t>Sample2 ~ Sample17 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ko-KR" altLang="en-US" sz="1200" dirty="0" err="1">
                <a:solidFill>
                  <a:srgbClr val="FF0000"/>
                </a:solidFill>
              </a:rPr>
              <a:t>주문페이지</a:t>
            </a:r>
            <a:endParaRPr lang="ko-KR" altLang="en-US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수량 제한 문구 삭제</a:t>
            </a:r>
          </a:p>
          <a:p>
            <a:pPr algn="ctr"/>
            <a:endParaRPr lang="ko-KR" altLang="en-US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현재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Sample1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  <a:r>
              <a:rPr lang="ko-KR" altLang="en-US" sz="1200" dirty="0" err="1">
                <a:solidFill>
                  <a:schemeClr val="tx1"/>
                </a:solidFill>
              </a:rPr>
              <a:t>주문페이지</a:t>
            </a:r>
            <a:r>
              <a:rPr lang="en-US" altLang="ko-KR" sz="1200" dirty="0">
                <a:solidFill>
                  <a:schemeClr val="tx1"/>
                </a:solidFill>
              </a:rPr>
              <a:t>(http://www.m.adfile.jp/goods/51854)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와 동일하게</a:t>
            </a:r>
          </a:p>
        </p:txBody>
      </p:sp>
    </p:spTree>
    <p:extLst>
      <p:ext uri="{BB962C8B-B14F-4D97-AF65-F5344CB8AC3E}">
        <p14:creationId xmlns:p14="http://schemas.microsoft.com/office/powerpoint/2010/main" val="46867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273" y="2183257"/>
            <a:ext cx="8067675" cy="4305300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m.adfile.jp/Goods/52613~52639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클리어화일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 err="1"/>
              <a:t>주문페이지</a:t>
            </a:r>
            <a:r>
              <a:rPr lang="ko-KR" altLang="en-US" sz="1400" dirty="0"/>
              <a:t> 공통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540209" y="2174113"/>
            <a:ext cx="4491527" cy="25126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641274" y="2235219"/>
            <a:ext cx="1119319" cy="144889"/>
          </a:xfrm>
          <a:prstGeom prst="rect">
            <a:avLst/>
          </a:prstGeom>
          <a:solidFill>
            <a:srgbClr val="00B050">
              <a:alpha val="30196"/>
            </a:srgbClr>
          </a:solidFill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3921476" y="2252529"/>
            <a:ext cx="1336324" cy="127579"/>
          </a:xfrm>
          <a:prstGeom prst="rect">
            <a:avLst/>
          </a:prstGeom>
          <a:solidFill>
            <a:srgbClr val="00B050">
              <a:alpha val="30196"/>
            </a:srgbClr>
          </a:solidFill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>
            <a:off x="2498095" y="1936109"/>
            <a:ext cx="522441" cy="3606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B612509-A19A-4F4D-9D43-31A95BC4E691}"/>
              </a:ext>
            </a:extLst>
          </p:cNvPr>
          <p:cNvSpPr/>
          <p:nvPr/>
        </p:nvSpPr>
        <p:spPr>
          <a:xfrm>
            <a:off x="824990" y="1165553"/>
            <a:ext cx="3632567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クリアファイル</a:t>
            </a:r>
            <a:r>
              <a:rPr lang="ko-KR" altLang="en-US" sz="1200" dirty="0"/>
              <a:t>의 경우</a:t>
            </a:r>
            <a:r>
              <a:rPr lang="ko-KR" altLang="en-US" sz="1200" dirty="0">
                <a:solidFill>
                  <a:srgbClr val="FF0000"/>
                </a:solidFill>
              </a:rPr>
              <a:t> 링크 </a:t>
            </a:r>
            <a:r>
              <a:rPr lang="en-US" altLang="ko-KR" sz="1200" dirty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altLang="ko-KR" sz="1200" dirty="0">
                <a:solidFill>
                  <a:srgbClr val="FF0000"/>
                </a:solidFill>
                <a:hlinkClick r:id="rId3"/>
              </a:rPr>
              <a:t>http://www.m.adfile.jp/page/CAT_CLEARFILE_v2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endParaRPr lang="en-US" altLang="ko-KR" sz="1200" dirty="0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 flipH="1">
            <a:off x="4956805" y="1877344"/>
            <a:ext cx="287683" cy="4120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B612509-A19A-4F4D-9D43-31A95BC4E691}"/>
              </a:ext>
            </a:extLst>
          </p:cNvPr>
          <p:cNvSpPr/>
          <p:nvPr/>
        </p:nvSpPr>
        <p:spPr>
          <a:xfrm>
            <a:off x="4693641" y="1152696"/>
            <a:ext cx="4049296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オリジナルファイル</a:t>
            </a:r>
            <a:r>
              <a:rPr lang="ko-KR" altLang="en-US" sz="1200" dirty="0"/>
              <a:t>의 경우 </a:t>
            </a:r>
            <a:r>
              <a:rPr lang="ko-KR" altLang="en-US" sz="1200" dirty="0">
                <a:solidFill>
                  <a:srgbClr val="FF0000"/>
                </a:solidFill>
              </a:rPr>
              <a:t>링크 </a:t>
            </a:r>
            <a:r>
              <a:rPr lang="en-US" altLang="ko-KR" sz="1200" dirty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altLang="ko-KR" sz="1200" dirty="0">
                <a:solidFill>
                  <a:srgbClr val="FF0000"/>
                </a:solidFill>
                <a:hlinkClick r:id="rId4"/>
              </a:rPr>
              <a:t>http://www.m.adfile.jp/page/PRC2_ORIFILE_A4_v2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endParaRPr lang="en-US" altLang="ko-KR" sz="1200" dirty="0"/>
          </a:p>
        </p:txBody>
      </p:sp>
      <p:sp>
        <p:nvSpPr>
          <p:cNvPr id="22" name="직사각형 21"/>
          <p:cNvSpPr/>
          <p:nvPr/>
        </p:nvSpPr>
        <p:spPr>
          <a:xfrm>
            <a:off x="7002000" y="3879547"/>
            <a:ext cx="3479912" cy="78870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font color : #000;  </a:t>
            </a:r>
            <a:r>
              <a:rPr lang="ko-KR" altLang="en-US" sz="1400" dirty="0">
                <a:solidFill>
                  <a:srgbClr val="FF0000"/>
                </a:solidFill>
              </a:rPr>
              <a:t>모두  </a:t>
            </a:r>
          </a:p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font color :  #727579  </a:t>
            </a:r>
            <a:r>
              <a:rPr lang="ko-KR" altLang="en-US" sz="1400" dirty="0">
                <a:solidFill>
                  <a:srgbClr val="FF0000"/>
                </a:solidFill>
              </a:rPr>
              <a:t>로 변경</a:t>
            </a:r>
          </a:p>
        </p:txBody>
      </p:sp>
      <p:cxnSp>
        <p:nvCxnSpPr>
          <p:cNvPr id="7" name="직선 화살표 연결선 6"/>
          <p:cNvCxnSpPr/>
          <p:nvPr/>
        </p:nvCxnSpPr>
        <p:spPr>
          <a:xfrm flipV="1">
            <a:off x="4693641" y="2425374"/>
            <a:ext cx="0" cy="3726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1882255" y="2707450"/>
            <a:ext cx="5077830" cy="303580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ko-KR" altLang="en-US" sz="1400" b="1" dirty="0">
                <a:solidFill>
                  <a:srgbClr val="FF0000"/>
                </a:solidFill>
              </a:rPr>
              <a:t>경로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 lvl="1"/>
            <a:endParaRPr lang="en-US" altLang="ko-KR" sz="1400" b="1" dirty="0">
              <a:solidFill>
                <a:srgbClr val="FF0000"/>
              </a:solidFill>
            </a:endParaRPr>
          </a:p>
          <a:p>
            <a:pPr marL="800100" lvl="1" indent="-342900">
              <a:buAutoNum type="arabicPeriod"/>
            </a:pPr>
            <a:r>
              <a:rPr lang="ko-KR" altLang="en-US" sz="1400" b="1" dirty="0">
                <a:solidFill>
                  <a:srgbClr val="FF0000"/>
                </a:solidFill>
              </a:rPr>
              <a:t>링크 오류 </a:t>
            </a:r>
            <a:r>
              <a:rPr lang="en-US" altLang="ko-KR" sz="1400" b="1" dirty="0">
                <a:solidFill>
                  <a:srgbClr val="FF0000"/>
                </a:solidFill>
              </a:rPr>
              <a:t>: v1</a:t>
            </a:r>
            <a:r>
              <a:rPr lang="ko-KR" altLang="en-US" sz="1400" b="1" dirty="0">
                <a:solidFill>
                  <a:srgbClr val="FF0000"/>
                </a:solidFill>
              </a:rPr>
              <a:t>참고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r>
              <a:rPr lang="ko-KR" altLang="en-US" sz="14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561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000" y="2719476"/>
            <a:ext cx="8400000" cy="1419048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m.adfile.jp/Goods/52618?unit=1000&amp;color=F15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클리어화일</a:t>
            </a:r>
            <a:r>
              <a:rPr lang="ko-KR" altLang="en-US" sz="1400" dirty="0"/>
              <a:t> 주문페이지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2167396" y="3251152"/>
            <a:ext cx="8128604" cy="460768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253086" y="1710366"/>
            <a:ext cx="5344649" cy="147657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>
                <a:solidFill>
                  <a:srgbClr val="FF0000"/>
                </a:solidFill>
              </a:rPr>
              <a:t>오류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dirty="0">
                <a:solidFill>
                  <a:srgbClr val="FF0000"/>
                </a:solidFill>
              </a:rPr>
              <a:t>비규칙적으로 상품 선택 옵션이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dirty="0">
                <a:solidFill>
                  <a:srgbClr val="FF0000"/>
                </a:solidFill>
              </a:rPr>
              <a:t>사라집니다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753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1087" y="0"/>
            <a:ext cx="3942857" cy="6600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m.adfile.jp/Goods/52613~52639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클리어화일</a:t>
            </a:r>
            <a:r>
              <a:rPr lang="ko-KR" altLang="en-US" sz="1400" dirty="0"/>
              <a:t> 주문페이지 공통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5671087" y="1712064"/>
            <a:ext cx="4016121" cy="136611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4756543" y="4018659"/>
            <a:ext cx="1137263" cy="8186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D5BEA59-E910-422B-BD93-8DD7633EE61C}"/>
              </a:ext>
            </a:extLst>
          </p:cNvPr>
          <p:cNvSpPr/>
          <p:nvPr/>
        </p:nvSpPr>
        <p:spPr>
          <a:xfrm>
            <a:off x="5893806" y="4704247"/>
            <a:ext cx="2471596" cy="26610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 flipV="1">
            <a:off x="4471441" y="2552573"/>
            <a:ext cx="1199646" cy="12951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1317409" y="2951408"/>
            <a:ext cx="4142498" cy="147657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>
                <a:solidFill>
                  <a:srgbClr val="FF0000"/>
                </a:solidFill>
              </a:rPr>
              <a:t>삭제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b="1" dirty="0" err="1">
                <a:solidFill>
                  <a:srgbClr val="FF0000"/>
                </a:solidFill>
              </a:rPr>
              <a:t>클리어파일에</a:t>
            </a:r>
            <a:r>
              <a:rPr lang="ko-KR" altLang="en-US" sz="1400" b="1" dirty="0">
                <a:solidFill>
                  <a:srgbClr val="FF0000"/>
                </a:solidFill>
              </a:rPr>
              <a:t> 해당되지 않는 내용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28D72E0-6A9E-4B05-AAC0-B794FC6C856D}"/>
              </a:ext>
            </a:extLst>
          </p:cNvPr>
          <p:cNvSpPr/>
          <p:nvPr/>
        </p:nvSpPr>
        <p:spPr>
          <a:xfrm>
            <a:off x="6585631" y="1767834"/>
            <a:ext cx="2071481" cy="31628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퍼블리싱 수정완료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3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>
            <a:extLst>
              <a:ext uri="{FF2B5EF4-FFF2-40B4-BE49-F238E27FC236}">
                <a16:creationId xmlns:a16="http://schemas.microsoft.com/office/drawing/2014/main" id="{D3E8C29E-E485-4880-8A16-E81EE77E343E}"/>
              </a:ext>
            </a:extLst>
          </p:cNvPr>
          <p:cNvSpPr/>
          <p:nvPr/>
        </p:nvSpPr>
        <p:spPr>
          <a:xfrm>
            <a:off x="174061" y="278752"/>
            <a:ext cx="63745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http://www.m.adfile.jp/Goods/197123?unit</a:t>
            </a:r>
            <a:r>
              <a:rPr lang="en-US" altLang="ko-KR" sz="1400" dirty="0"/>
              <a:t>=1000&amp;color=F15</a:t>
            </a:r>
            <a:endParaRPr lang="ko-KR" altLang="en-US" sz="1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6FC316C-E14D-43C5-8099-667F4E2EB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428" y="1381496"/>
            <a:ext cx="3876675" cy="381000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8AC41299-0526-49ED-8C69-DC3DD9C17570}"/>
              </a:ext>
            </a:extLst>
          </p:cNvPr>
          <p:cNvCxnSpPr>
            <a:cxnSpLocks/>
          </p:cNvCxnSpPr>
          <p:nvPr/>
        </p:nvCxnSpPr>
        <p:spPr>
          <a:xfrm>
            <a:off x="4540018" y="2790839"/>
            <a:ext cx="0" cy="5749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71DED29-57A7-41B6-B695-6B2BF1C2D54F}"/>
              </a:ext>
            </a:extLst>
          </p:cNvPr>
          <p:cNvSpPr/>
          <p:nvPr/>
        </p:nvSpPr>
        <p:spPr>
          <a:xfrm>
            <a:off x="3016332" y="2249577"/>
            <a:ext cx="3016333" cy="9356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오류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7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E9AF1B8-538C-4545-B25A-AA7126107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757" y="278752"/>
            <a:ext cx="3312120" cy="6442073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m.adfile.jp/Goods/49486?unit=100&amp;color=F11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포켓폴더</a:t>
            </a:r>
            <a:r>
              <a:rPr lang="ko-KR" altLang="en-US" sz="1400" dirty="0"/>
              <a:t> 주문페이지 공통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13BF2A0-8130-4A00-9D03-7C3D338DCFAE}"/>
              </a:ext>
            </a:extLst>
          </p:cNvPr>
          <p:cNvSpPr/>
          <p:nvPr/>
        </p:nvSpPr>
        <p:spPr>
          <a:xfrm>
            <a:off x="5055148" y="3303006"/>
            <a:ext cx="1574277" cy="1293829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>
            <a:off x="4620054" y="3566711"/>
            <a:ext cx="444521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85E55CCB-CD3C-445C-8E51-A6C326A5AB1F}"/>
              </a:ext>
            </a:extLst>
          </p:cNvPr>
          <p:cNvSpPr/>
          <p:nvPr/>
        </p:nvSpPr>
        <p:spPr>
          <a:xfrm>
            <a:off x="3364074" y="3499788"/>
            <a:ext cx="142198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가격 적용 안됨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424C45FD-AF23-43FE-897A-67F3538E4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7268" y="3638287"/>
            <a:ext cx="2949087" cy="16224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AE86AB88-DCFA-489E-A586-839A5D652497}"/>
              </a:ext>
            </a:extLst>
          </p:cNvPr>
          <p:cNvSpPr/>
          <p:nvPr/>
        </p:nvSpPr>
        <p:spPr>
          <a:xfrm>
            <a:off x="8467041" y="4431045"/>
            <a:ext cx="2787555" cy="767808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350" y="3108692"/>
            <a:ext cx="2971800" cy="981075"/>
          </a:xfrm>
          <a:prstGeom prst="rect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3114" y="4464023"/>
            <a:ext cx="3686175" cy="1133475"/>
          </a:xfrm>
          <a:prstGeom prst="rect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</p:pic>
      <p:cxnSp>
        <p:nvCxnSpPr>
          <p:cNvPr id="14" name="직선 화살표 연결선 13"/>
          <p:cNvCxnSpPr/>
          <p:nvPr/>
        </p:nvCxnSpPr>
        <p:spPr>
          <a:xfrm>
            <a:off x="7654598" y="3714060"/>
            <a:ext cx="10274" cy="10990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63DA1495-F5AD-441A-B791-81816B97FD11}"/>
              </a:ext>
            </a:extLst>
          </p:cNvPr>
          <p:cNvSpPr/>
          <p:nvPr/>
        </p:nvSpPr>
        <p:spPr>
          <a:xfrm>
            <a:off x="8557086" y="3374914"/>
            <a:ext cx="372218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v1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63DA1495-F5AD-441A-B791-81816B97FD11}"/>
              </a:ext>
            </a:extLst>
          </p:cNvPr>
          <p:cNvSpPr/>
          <p:nvPr/>
        </p:nvSpPr>
        <p:spPr>
          <a:xfrm>
            <a:off x="8555667" y="4768846"/>
            <a:ext cx="372218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v2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6320555" y="1615265"/>
            <a:ext cx="4995800" cy="135095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algn="ctr"/>
            <a:r>
              <a:rPr lang="ko-KR" altLang="en-US" sz="1600" b="1" dirty="0">
                <a:solidFill>
                  <a:schemeClr val="bg1"/>
                </a:solidFill>
              </a:rPr>
              <a:t>추가 확인 요청</a:t>
            </a:r>
            <a:r>
              <a:rPr lang="en-US" altLang="ko-KR" sz="1600" b="1" dirty="0">
                <a:solidFill>
                  <a:schemeClr val="bg1"/>
                </a:solidFill>
              </a:rPr>
              <a:t>:  </a:t>
            </a:r>
            <a:r>
              <a:rPr lang="ko-KR" altLang="en-US" sz="1600" b="1" dirty="0">
                <a:solidFill>
                  <a:schemeClr val="bg1"/>
                </a:solidFill>
              </a:rPr>
              <a:t>문구 수정이 안되었습니다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180000" algn="ctr"/>
            <a:r>
              <a:rPr lang="ko-KR" altLang="en-US" sz="1600" b="1" dirty="0">
                <a:solidFill>
                  <a:schemeClr val="bg1"/>
                </a:solidFill>
              </a:rPr>
              <a:t>문구 수정 후 사이즈 직접 넣는 </a:t>
            </a:r>
            <a:r>
              <a:rPr lang="ko-KR" altLang="en-US" sz="1600" b="1" dirty="0" err="1">
                <a:solidFill>
                  <a:schemeClr val="bg1"/>
                </a:solidFill>
              </a:rPr>
              <a:t>옵션박스도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180000" algn="ctr"/>
            <a:r>
              <a:rPr lang="ko-KR" altLang="en-US" sz="1600" b="1" dirty="0">
                <a:solidFill>
                  <a:schemeClr val="bg1"/>
                </a:solidFill>
              </a:rPr>
              <a:t>잘 노출 되는지 확인 부탁드립니다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  <a:r>
              <a:rPr lang="ko-KR" altLang="en-US" sz="1600" b="1" dirty="0">
                <a:solidFill>
                  <a:schemeClr val="bg1"/>
                </a:solidFill>
              </a:rPr>
              <a:t> </a:t>
            </a:r>
            <a:endParaRPr lang="en-US" altLang="ko-KR" sz="1600" b="1" dirty="0">
              <a:solidFill>
                <a:schemeClr val="bg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320555" y="2816533"/>
            <a:ext cx="4995800" cy="163100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※ v2</a:t>
            </a:r>
            <a:r>
              <a:rPr lang="ko-KR" altLang="en-US" sz="1400" dirty="0">
                <a:solidFill>
                  <a:srgbClr val="FF0000"/>
                </a:solidFill>
              </a:rPr>
              <a:t>에서 型押し</a:t>
            </a:r>
            <a:r>
              <a:rPr lang="en-US" altLang="ko-KR" sz="1400" dirty="0">
                <a:solidFill>
                  <a:srgbClr val="FF0000"/>
                </a:solidFill>
              </a:rPr>
              <a:t>-</a:t>
            </a:r>
            <a:r>
              <a:rPr lang="ko-KR" altLang="en-US" sz="1400" dirty="0">
                <a:solidFill>
                  <a:srgbClr val="FF0000"/>
                </a:solidFill>
              </a:rPr>
              <a:t>サイズ直接入力</a:t>
            </a:r>
            <a:r>
              <a:rPr lang="en-US" altLang="ko-KR" sz="1400" dirty="0">
                <a:solidFill>
                  <a:srgbClr val="FF0000"/>
                </a:solidFill>
              </a:rPr>
              <a:t>1</a:t>
            </a:r>
            <a:r>
              <a:rPr lang="ko-KR" altLang="en-US" sz="1400" dirty="0">
                <a:solidFill>
                  <a:srgbClr val="FF0000"/>
                </a:solidFill>
              </a:rPr>
              <a:t>個로 수정된 후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v1</a:t>
            </a:r>
            <a:r>
              <a:rPr lang="ko-KR" altLang="en-US" sz="1400" dirty="0">
                <a:solidFill>
                  <a:srgbClr val="FF0000"/>
                </a:solidFill>
              </a:rPr>
              <a:t>사이트에서 옵션 박스 사라지는 오류가 생겨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현재 型押し</a:t>
            </a:r>
            <a:r>
              <a:rPr lang="en-US" altLang="ko-KR" sz="1400" dirty="0">
                <a:solidFill>
                  <a:srgbClr val="FF0000"/>
                </a:solidFill>
              </a:rPr>
              <a:t>-FREESIZE1</a:t>
            </a:r>
            <a:r>
              <a:rPr lang="ko-KR" altLang="en-US" sz="1400" dirty="0">
                <a:solidFill>
                  <a:srgbClr val="FF0000"/>
                </a:solidFill>
              </a:rPr>
              <a:t>로 원상 복구 상태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型押し</a:t>
            </a:r>
            <a:r>
              <a:rPr lang="en-US" altLang="ko-KR" sz="1400" dirty="0">
                <a:solidFill>
                  <a:srgbClr val="FF0000"/>
                </a:solidFill>
              </a:rPr>
              <a:t>-</a:t>
            </a:r>
            <a:r>
              <a:rPr lang="ko-KR" altLang="en-US" sz="1400" dirty="0">
                <a:solidFill>
                  <a:srgbClr val="FF0000"/>
                </a:solidFill>
              </a:rPr>
              <a:t>サイズ直接入力</a:t>
            </a:r>
            <a:r>
              <a:rPr lang="en-US" altLang="ko-KR" sz="1400" dirty="0">
                <a:solidFill>
                  <a:srgbClr val="FF0000"/>
                </a:solidFill>
              </a:rPr>
              <a:t>1</a:t>
            </a:r>
            <a:r>
              <a:rPr lang="ko-KR" altLang="en-US" sz="1400" dirty="0">
                <a:solidFill>
                  <a:srgbClr val="FF0000"/>
                </a:solidFill>
              </a:rPr>
              <a:t>個로 변경해주시고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옵션 박스 사라지지 않도록 요청합니다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4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586" y="405513"/>
            <a:ext cx="3867150" cy="6181725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4F9421A5-3509-4684-BDBC-F6AD0DFC2297}"/>
              </a:ext>
            </a:extLst>
          </p:cNvPr>
          <p:cNvSpPr/>
          <p:nvPr/>
        </p:nvSpPr>
        <p:spPr>
          <a:xfrm>
            <a:off x="174061" y="278752"/>
            <a:ext cx="4247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m.adfile.jp/Goods/49486?unit=100&amp;color=F11</a:t>
            </a:r>
          </a:p>
          <a:p>
            <a:r>
              <a:rPr lang="ko-KR" altLang="en-US" sz="1400" dirty="0" err="1">
                <a:solidFill>
                  <a:srgbClr val="FF0000"/>
                </a:solidFill>
              </a:rPr>
              <a:t>포켓폴더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 err="1"/>
              <a:t>주문페이지</a:t>
            </a:r>
            <a:r>
              <a:rPr lang="ko-KR" altLang="en-US" sz="1400" dirty="0"/>
              <a:t> 공통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13BF2A0-8130-4A00-9D03-7C3D338DCFAE}"/>
              </a:ext>
            </a:extLst>
          </p:cNvPr>
          <p:cNvSpPr/>
          <p:nvPr/>
        </p:nvSpPr>
        <p:spPr>
          <a:xfrm>
            <a:off x="6045146" y="3670655"/>
            <a:ext cx="1623808" cy="635642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>
            <a:off x="5600624" y="3994090"/>
            <a:ext cx="444521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13BF2A0-8130-4A00-9D03-7C3D338DCFAE}"/>
              </a:ext>
            </a:extLst>
          </p:cNvPr>
          <p:cNvSpPr/>
          <p:nvPr/>
        </p:nvSpPr>
        <p:spPr>
          <a:xfrm>
            <a:off x="6045144" y="2946378"/>
            <a:ext cx="2173781" cy="59133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F21370F-5568-426B-A4BB-8B3A0D0B329A}"/>
              </a:ext>
            </a:extLst>
          </p:cNvPr>
          <p:cNvCxnSpPr>
            <a:cxnSpLocks/>
          </p:cNvCxnSpPr>
          <p:nvPr/>
        </p:nvCxnSpPr>
        <p:spPr>
          <a:xfrm>
            <a:off x="5597921" y="3242044"/>
            <a:ext cx="444521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8600044" y="6322319"/>
            <a:ext cx="916743" cy="26491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938248" y="1923673"/>
            <a:ext cx="4743171" cy="163100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※ v2</a:t>
            </a:r>
            <a:r>
              <a:rPr lang="ko-KR" altLang="en-US" sz="1400" dirty="0">
                <a:solidFill>
                  <a:srgbClr val="FF0000"/>
                </a:solidFill>
              </a:rPr>
              <a:t>에서 型押し</a:t>
            </a:r>
            <a:r>
              <a:rPr lang="en-US" altLang="ko-KR" sz="1400" dirty="0">
                <a:solidFill>
                  <a:srgbClr val="FF0000"/>
                </a:solidFill>
              </a:rPr>
              <a:t>-</a:t>
            </a:r>
            <a:r>
              <a:rPr lang="ko-KR" altLang="en-US" sz="1400" dirty="0">
                <a:solidFill>
                  <a:srgbClr val="FF0000"/>
                </a:solidFill>
              </a:rPr>
              <a:t>サイズ直接入力</a:t>
            </a:r>
            <a:r>
              <a:rPr lang="en-US" altLang="ko-KR" sz="1400" dirty="0">
                <a:solidFill>
                  <a:srgbClr val="FF0000"/>
                </a:solidFill>
              </a:rPr>
              <a:t>1</a:t>
            </a:r>
            <a:r>
              <a:rPr lang="ko-KR" altLang="en-US" sz="1400" dirty="0">
                <a:solidFill>
                  <a:srgbClr val="FF0000"/>
                </a:solidFill>
              </a:rPr>
              <a:t>個로 수정된 후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>
                <a:solidFill>
                  <a:srgbClr val="FF0000"/>
                </a:solidFill>
              </a:rPr>
              <a:t>v1</a:t>
            </a:r>
            <a:r>
              <a:rPr lang="ko-KR" altLang="en-US" sz="1400" dirty="0">
                <a:solidFill>
                  <a:srgbClr val="FF0000"/>
                </a:solidFill>
              </a:rPr>
              <a:t>사이트에서 옵션 박스 사라지는 오류가 생겨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현재 型押し</a:t>
            </a:r>
            <a:r>
              <a:rPr lang="en-US" altLang="ko-KR" sz="1400" dirty="0">
                <a:solidFill>
                  <a:srgbClr val="FF0000"/>
                </a:solidFill>
              </a:rPr>
              <a:t>-FREESIZE1</a:t>
            </a:r>
            <a:r>
              <a:rPr lang="ko-KR" altLang="en-US" sz="1400" dirty="0">
                <a:solidFill>
                  <a:srgbClr val="FF0000"/>
                </a:solidFill>
              </a:rPr>
              <a:t>로 원상 복구 상태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型押し</a:t>
            </a:r>
            <a:r>
              <a:rPr lang="en-US" altLang="ko-KR" sz="1400" dirty="0">
                <a:solidFill>
                  <a:srgbClr val="FF0000"/>
                </a:solidFill>
              </a:rPr>
              <a:t>-</a:t>
            </a:r>
            <a:r>
              <a:rPr lang="ko-KR" altLang="en-US" sz="1400" dirty="0">
                <a:solidFill>
                  <a:srgbClr val="FF0000"/>
                </a:solidFill>
              </a:rPr>
              <a:t>サイズ直接入力</a:t>
            </a:r>
            <a:r>
              <a:rPr lang="en-US" altLang="ko-KR" sz="1400" dirty="0">
                <a:solidFill>
                  <a:srgbClr val="FF0000"/>
                </a:solidFill>
              </a:rPr>
              <a:t>1</a:t>
            </a:r>
            <a:r>
              <a:rPr lang="ko-KR" altLang="en-US" sz="1400" dirty="0">
                <a:solidFill>
                  <a:srgbClr val="FF0000"/>
                </a:solidFill>
              </a:rPr>
              <a:t>個로 변경해주시고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ko-KR" altLang="en-US" sz="1400" b="1" dirty="0">
                <a:solidFill>
                  <a:srgbClr val="FF0000"/>
                </a:solidFill>
              </a:rPr>
              <a:t>옵션 박스 사라지지 않도록 </a:t>
            </a:r>
            <a:r>
              <a:rPr lang="ko-KR" altLang="en-US" sz="1400" dirty="0">
                <a:solidFill>
                  <a:srgbClr val="FF0000"/>
                </a:solidFill>
              </a:rPr>
              <a:t>요청합니다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012707" y="3751273"/>
            <a:ext cx="2668712" cy="86370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ko-KR" altLang="en-US" sz="1400" dirty="0">
                <a:solidFill>
                  <a:srgbClr val="FF0000"/>
                </a:solidFill>
              </a:rPr>
              <a:t>박 </a:t>
            </a:r>
            <a:r>
              <a:rPr lang="ko-KR" altLang="en-US" sz="1400" dirty="0" err="1">
                <a:solidFill>
                  <a:srgbClr val="FF0000"/>
                </a:solidFill>
              </a:rPr>
              <a:t>선택시</a:t>
            </a:r>
            <a:endParaRPr lang="ko-KR" altLang="en-US" sz="1400" dirty="0">
              <a:solidFill>
                <a:srgbClr val="FF0000"/>
              </a:solidFill>
            </a:endParaRPr>
          </a:p>
          <a:p>
            <a:pPr lvl="1"/>
            <a:r>
              <a:rPr lang="ko-KR" altLang="en-US" sz="1400" b="1" dirty="0">
                <a:solidFill>
                  <a:srgbClr val="FF0000"/>
                </a:solidFill>
              </a:rPr>
              <a:t>가격 적용 </a:t>
            </a:r>
            <a:r>
              <a:rPr lang="ko-KR" altLang="en-US" sz="1400" dirty="0">
                <a:solidFill>
                  <a:srgbClr val="FF0000"/>
                </a:solidFill>
              </a:rPr>
              <a:t>여전히 안됨</a:t>
            </a:r>
          </a:p>
        </p:txBody>
      </p:sp>
    </p:spTree>
    <p:extLst>
      <p:ext uri="{BB962C8B-B14F-4D97-AF65-F5344CB8AC3E}">
        <p14:creationId xmlns:p14="http://schemas.microsoft.com/office/powerpoint/2010/main" val="392800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6369</TotalTime>
  <Words>691</Words>
  <Application>Microsoft Office PowerPoint</Application>
  <PresentationFormat>와이드스크린</PresentationFormat>
  <Paragraphs>96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개발 수정 요청건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1397</cp:revision>
  <dcterms:created xsi:type="dcterms:W3CDTF">2022-01-17T05:18:43Z</dcterms:created>
  <dcterms:modified xsi:type="dcterms:W3CDTF">2022-03-25T07:56:23Z</dcterms:modified>
</cp:coreProperties>
</file>