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77" r:id="rId2"/>
    <p:sldId id="479" r:id="rId3"/>
    <p:sldId id="491" r:id="rId4"/>
    <p:sldId id="342" r:id="rId5"/>
    <p:sldId id="335" r:id="rId6"/>
    <p:sldId id="334" r:id="rId7"/>
    <p:sldId id="324" r:id="rId8"/>
    <p:sldId id="492" r:id="rId9"/>
    <p:sldId id="326" r:id="rId10"/>
    <p:sldId id="341" r:id="rId11"/>
    <p:sldId id="338" r:id="rId1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72E4"/>
    <a:srgbClr val="FFD966"/>
    <a:srgbClr val="FF0000"/>
    <a:srgbClr val="FFFF00"/>
    <a:srgbClr val="00B050"/>
    <a:srgbClr val="BC8FDD"/>
    <a:srgbClr val="FFE699"/>
    <a:srgbClr val="F3EBF9"/>
    <a:srgbClr val="BDDCA8"/>
    <a:srgbClr val="A9D1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21" autoAdjust="0"/>
    <p:restoredTop sz="96036" autoAdjust="0"/>
  </p:normalViewPr>
  <p:slideViewPr>
    <p:cSldViewPr snapToGrid="0">
      <p:cViewPr varScale="1">
        <p:scale>
          <a:sx n="161" d="100"/>
          <a:sy n="161" d="100"/>
        </p:scale>
        <p:origin x="156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EF20-18C5-4B95-84BB-FA18F3F7776B}" type="datetimeFigureOut">
              <a:rPr lang="ko-KR" altLang="en-US" smtClean="0"/>
              <a:t>2022-03-25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0C63-9B96-4619-A4D5-B3E2829B7D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7392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EF20-18C5-4B95-84BB-FA18F3F7776B}" type="datetimeFigureOut">
              <a:rPr lang="ko-KR" altLang="en-US" smtClean="0"/>
              <a:t>2022-03-25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0C63-9B96-4619-A4D5-B3E2829B7D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07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EF20-18C5-4B95-84BB-FA18F3F7776B}" type="datetimeFigureOut">
              <a:rPr lang="ko-KR" altLang="en-US" smtClean="0"/>
              <a:t>2022-03-25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0C63-9B96-4619-A4D5-B3E2829B7D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3344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EF20-18C5-4B95-84BB-FA18F3F7776B}" type="datetimeFigureOut">
              <a:rPr lang="ko-KR" altLang="en-US" smtClean="0"/>
              <a:t>2022-03-25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0C63-9B96-4619-A4D5-B3E2829B7D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3098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EF20-18C5-4B95-84BB-FA18F3F7776B}" type="datetimeFigureOut">
              <a:rPr lang="ko-KR" altLang="en-US" smtClean="0"/>
              <a:t>2022-03-25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0C63-9B96-4619-A4D5-B3E2829B7D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4877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EF20-18C5-4B95-84BB-FA18F3F7776B}" type="datetimeFigureOut">
              <a:rPr lang="ko-KR" altLang="en-US" smtClean="0"/>
              <a:t>2022-03-25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0C63-9B96-4619-A4D5-B3E2829B7D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5787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EF20-18C5-4B95-84BB-FA18F3F7776B}" type="datetimeFigureOut">
              <a:rPr lang="ko-KR" altLang="en-US" smtClean="0"/>
              <a:t>2022-03-25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0C63-9B96-4619-A4D5-B3E2829B7D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5369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EF20-18C5-4B95-84BB-FA18F3F7776B}" type="datetimeFigureOut">
              <a:rPr lang="ko-KR" altLang="en-US" smtClean="0"/>
              <a:t>2022-03-25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0C63-9B96-4619-A4D5-B3E2829B7D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3262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EF20-18C5-4B95-84BB-FA18F3F7776B}" type="datetimeFigureOut">
              <a:rPr lang="ko-KR" altLang="en-US" smtClean="0"/>
              <a:t>2022-03-25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0C63-9B96-4619-A4D5-B3E2829B7D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6201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EF20-18C5-4B95-84BB-FA18F3F7776B}" type="datetimeFigureOut">
              <a:rPr lang="ko-KR" altLang="en-US" smtClean="0"/>
              <a:t>2022-03-25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0C63-9B96-4619-A4D5-B3E2829B7D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2056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EF20-18C5-4B95-84BB-FA18F3F7776B}" type="datetimeFigureOut">
              <a:rPr lang="ko-KR" altLang="en-US" smtClean="0"/>
              <a:t>2022-03-25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0C63-9B96-4619-A4D5-B3E2829B7D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7367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4EF20-18C5-4B95-84BB-FA18F3F7776B}" type="datetimeFigureOut">
              <a:rPr lang="ko-KR" altLang="en-US" smtClean="0"/>
              <a:t>2022-03-25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20C63-9B96-4619-A4D5-B3E2829B7D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205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.adfile.jp/page/ITEM_ATY_v2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.adfile.jp/page/PRC_ASLIM_v2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.adfile.jp/goods/51958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://www.m.adfile.jp/goods/51955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.adfile.jp/goods/73608" TargetMode="External"/><Relationship Id="rId5" Type="http://schemas.openxmlformats.org/officeDocument/2006/relationships/hyperlink" Target="http://www.m.adfile.jp/goods/51952" TargetMode="External"/><Relationship Id="rId4" Type="http://schemas.openxmlformats.org/officeDocument/2006/relationships/hyperlink" Target="http://www.m.adfile.jp/goods/5185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://www.m.adfile.jp/goods/51958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.adfile.jp/goods/51955" TargetMode="External"/><Relationship Id="rId5" Type="http://schemas.openxmlformats.org/officeDocument/2006/relationships/hyperlink" Target="http://www.m.adfile.jp/goods/73608" TargetMode="External"/><Relationship Id="rId4" Type="http://schemas.openxmlformats.org/officeDocument/2006/relationships/hyperlink" Target="http://www.m.adfile.jp/goods/51952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.adfile.jp/page/CAT_CLEARFILE_v2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.adfile.jp/page/PRC2_ORIFILE_A4_v2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1BAC528-7A3A-4DDA-B9ED-3866790BC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ko-KR" altLang="en-US" sz="3600" b="1" dirty="0">
                <a:solidFill>
                  <a:schemeClr val="bg1"/>
                </a:solidFill>
              </a:rPr>
              <a:t>개발 수정 </a:t>
            </a:r>
            <a:r>
              <a:rPr lang="ko-KR" altLang="en-US" sz="3600" b="1" dirty="0" err="1">
                <a:solidFill>
                  <a:schemeClr val="bg1"/>
                </a:solidFill>
              </a:rPr>
              <a:t>요청건</a:t>
            </a:r>
            <a:endParaRPr lang="ko-KR" alt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121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4F9421A5-3509-4684-BDBC-F6AD0DFC2297}"/>
              </a:ext>
            </a:extLst>
          </p:cNvPr>
          <p:cNvSpPr/>
          <p:nvPr/>
        </p:nvSpPr>
        <p:spPr>
          <a:xfrm>
            <a:off x="174061" y="278752"/>
            <a:ext cx="42471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/>
              <a:t>m.adfile.jp/Goods/49486?unit=100&amp;color=F11</a:t>
            </a:r>
          </a:p>
          <a:p>
            <a:r>
              <a:rPr lang="ko-KR" altLang="en-US" sz="1400" dirty="0" err="1">
                <a:solidFill>
                  <a:srgbClr val="FF0000"/>
                </a:solidFill>
              </a:rPr>
              <a:t>포켓폴더</a:t>
            </a:r>
            <a:r>
              <a:rPr lang="ko-KR" altLang="en-US" sz="1400" dirty="0"/>
              <a:t> 주문페이지 공통</a:t>
            </a:r>
          </a:p>
        </p:txBody>
      </p:sp>
      <p:pic>
        <p:nvPicPr>
          <p:cNvPr id="16" name="그림 15">
            <a:extLst>
              <a:ext uri="{FF2B5EF4-FFF2-40B4-BE49-F238E27FC236}">
                <a16:creationId xmlns:a16="http://schemas.microsoft.com/office/drawing/2014/main" id="{A1E15051-32D8-4C5E-B257-DE92DF4326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0100" y="918108"/>
            <a:ext cx="7196443" cy="5755408"/>
          </a:xfrm>
          <a:prstGeom prst="rect">
            <a:avLst/>
          </a:prstGeom>
        </p:spPr>
      </p:pic>
      <p:sp>
        <p:nvSpPr>
          <p:cNvPr id="17" name="직사각형 16">
            <a:extLst>
              <a:ext uri="{FF2B5EF4-FFF2-40B4-BE49-F238E27FC236}">
                <a16:creationId xmlns:a16="http://schemas.microsoft.com/office/drawing/2014/main" id="{FD5BEA59-E910-422B-BD93-8DD7633EE61C}"/>
              </a:ext>
            </a:extLst>
          </p:cNvPr>
          <p:cNvSpPr/>
          <p:nvPr/>
        </p:nvSpPr>
        <p:spPr>
          <a:xfrm>
            <a:off x="2748953" y="918108"/>
            <a:ext cx="5631593" cy="523220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1" name="직선 화살표 연결선 20">
            <a:extLst>
              <a:ext uri="{FF2B5EF4-FFF2-40B4-BE49-F238E27FC236}">
                <a16:creationId xmlns:a16="http://schemas.microsoft.com/office/drawing/2014/main" id="{6A4FDC59-644F-4028-AF2E-784449D7DD66}"/>
              </a:ext>
            </a:extLst>
          </p:cNvPr>
          <p:cNvCxnSpPr>
            <a:cxnSpLocks/>
          </p:cNvCxnSpPr>
          <p:nvPr/>
        </p:nvCxnSpPr>
        <p:spPr>
          <a:xfrm>
            <a:off x="2306138" y="4469073"/>
            <a:ext cx="578174" cy="109249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FEDCDC05-18A8-49C6-8C53-15E1015EAF00}"/>
              </a:ext>
            </a:extLst>
          </p:cNvPr>
          <p:cNvSpPr/>
          <p:nvPr/>
        </p:nvSpPr>
        <p:spPr>
          <a:xfrm>
            <a:off x="5192457" y="5483664"/>
            <a:ext cx="1170754" cy="969590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A82BD90B-7EED-4FCF-A31D-AFF057555E37}"/>
              </a:ext>
            </a:extLst>
          </p:cNvPr>
          <p:cNvSpPr/>
          <p:nvPr/>
        </p:nvSpPr>
        <p:spPr>
          <a:xfrm>
            <a:off x="4048937" y="5483664"/>
            <a:ext cx="1073099" cy="969590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D3362A99-33A9-4FB9-BDFE-D6EEEC8325F3}"/>
              </a:ext>
            </a:extLst>
          </p:cNvPr>
          <p:cNvSpPr/>
          <p:nvPr/>
        </p:nvSpPr>
        <p:spPr>
          <a:xfrm>
            <a:off x="2884313" y="5483664"/>
            <a:ext cx="1073099" cy="969590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113BF2A0-8130-4A00-9D03-7C3D338DCFAE}"/>
              </a:ext>
            </a:extLst>
          </p:cNvPr>
          <p:cNvSpPr/>
          <p:nvPr/>
        </p:nvSpPr>
        <p:spPr>
          <a:xfrm>
            <a:off x="2884312" y="1894788"/>
            <a:ext cx="3478899" cy="3499155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9" name="직선 화살표 연결선 28">
            <a:extLst>
              <a:ext uri="{FF2B5EF4-FFF2-40B4-BE49-F238E27FC236}">
                <a16:creationId xmlns:a16="http://schemas.microsoft.com/office/drawing/2014/main" id="{5A7C3434-490E-4C8B-9E4D-FEC051B98559}"/>
              </a:ext>
            </a:extLst>
          </p:cNvPr>
          <p:cNvCxnSpPr>
            <a:cxnSpLocks/>
          </p:cNvCxnSpPr>
          <p:nvPr/>
        </p:nvCxnSpPr>
        <p:spPr>
          <a:xfrm flipV="1">
            <a:off x="2167830" y="4035803"/>
            <a:ext cx="673345" cy="27971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1536FB3F-9AD2-4D97-ABD6-B1C28C25E233}"/>
              </a:ext>
            </a:extLst>
          </p:cNvPr>
          <p:cNvSpPr/>
          <p:nvPr/>
        </p:nvSpPr>
        <p:spPr>
          <a:xfrm>
            <a:off x="962025" y="4226480"/>
            <a:ext cx="1768075" cy="27699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ko-KR" altLang="en-US" sz="1200" dirty="0">
                <a:solidFill>
                  <a:srgbClr val="FF0000"/>
                </a:solidFill>
              </a:rPr>
              <a:t>이미지 박스 라인 필요</a:t>
            </a:r>
            <a:endParaRPr lang="en-US" altLang="ko-KR" sz="1200" dirty="0"/>
          </a:p>
        </p:txBody>
      </p:sp>
      <p:cxnSp>
        <p:nvCxnSpPr>
          <p:cNvPr id="33" name="직선 화살표 연결선 32">
            <a:extLst>
              <a:ext uri="{FF2B5EF4-FFF2-40B4-BE49-F238E27FC236}">
                <a16:creationId xmlns:a16="http://schemas.microsoft.com/office/drawing/2014/main" id="{0F21370F-5568-426B-A4BB-8B3A0D0B329A}"/>
              </a:ext>
            </a:extLst>
          </p:cNvPr>
          <p:cNvCxnSpPr>
            <a:cxnSpLocks/>
          </p:cNvCxnSpPr>
          <p:nvPr/>
        </p:nvCxnSpPr>
        <p:spPr>
          <a:xfrm flipV="1">
            <a:off x="2055620" y="1296437"/>
            <a:ext cx="655516" cy="38320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EB612509-A19A-4F4D-9D43-31A95BC4E691}"/>
              </a:ext>
            </a:extLst>
          </p:cNvPr>
          <p:cNvSpPr/>
          <p:nvPr/>
        </p:nvSpPr>
        <p:spPr>
          <a:xfrm>
            <a:off x="855398" y="1553480"/>
            <a:ext cx="1680420" cy="27699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ko-KR" altLang="en-US" sz="1200" dirty="0">
                <a:solidFill>
                  <a:srgbClr val="FF0000"/>
                </a:solidFill>
              </a:rPr>
              <a:t>경로 </a:t>
            </a:r>
            <a:r>
              <a:rPr lang="en-US" altLang="ko-KR" sz="1200" dirty="0">
                <a:solidFill>
                  <a:srgbClr val="FF0000"/>
                </a:solidFill>
              </a:rPr>
              <a:t>V1 </a:t>
            </a:r>
            <a:r>
              <a:rPr lang="ko-KR" altLang="en-US" sz="1200" dirty="0">
                <a:solidFill>
                  <a:srgbClr val="FF0000"/>
                </a:solidFill>
              </a:rPr>
              <a:t>과 동일하게</a:t>
            </a:r>
            <a:endParaRPr lang="en-US" altLang="ko-KR" sz="1200" dirty="0">
              <a:solidFill>
                <a:srgbClr val="FF0000"/>
              </a:solidFill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05C28236-3645-4E57-A8CA-DBD099E3D868}"/>
              </a:ext>
            </a:extLst>
          </p:cNvPr>
          <p:cNvSpPr/>
          <p:nvPr/>
        </p:nvSpPr>
        <p:spPr>
          <a:xfrm>
            <a:off x="658043" y="5776576"/>
            <a:ext cx="2075129" cy="46166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ko-KR" altLang="en-US" sz="1200" dirty="0" err="1">
                <a:solidFill>
                  <a:srgbClr val="FF0000"/>
                </a:solidFill>
              </a:rPr>
              <a:t>미니이미지</a:t>
            </a:r>
            <a:r>
              <a:rPr lang="ko-KR" altLang="en-US" sz="1200" dirty="0">
                <a:solidFill>
                  <a:srgbClr val="FF0000"/>
                </a:solidFill>
              </a:rPr>
              <a:t> 마우스오버시</a:t>
            </a:r>
            <a:endParaRPr lang="en-US" altLang="ko-KR" sz="1200" dirty="0">
              <a:solidFill>
                <a:srgbClr val="FF0000"/>
              </a:solidFill>
            </a:endParaRPr>
          </a:p>
          <a:p>
            <a:pPr algn="ctr"/>
            <a:r>
              <a:rPr lang="ko-KR" altLang="en-US" sz="1200" dirty="0" err="1">
                <a:solidFill>
                  <a:srgbClr val="FF0000"/>
                </a:solidFill>
              </a:rPr>
              <a:t>확대이미지</a:t>
            </a:r>
            <a:r>
              <a:rPr lang="ko-KR" altLang="en-US" sz="1200" dirty="0">
                <a:solidFill>
                  <a:srgbClr val="FF0000"/>
                </a:solidFill>
              </a:rPr>
              <a:t> 자동 변경 요청</a:t>
            </a:r>
            <a:endParaRPr lang="en-US" altLang="ko-KR" sz="1200" dirty="0"/>
          </a:p>
        </p:txBody>
      </p:sp>
      <p:sp>
        <p:nvSpPr>
          <p:cNvPr id="15" name="직사각형 14"/>
          <p:cNvSpPr/>
          <p:nvPr/>
        </p:nvSpPr>
        <p:spPr>
          <a:xfrm>
            <a:off x="1660138" y="2581987"/>
            <a:ext cx="5850696" cy="2348793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solidFill>
                  <a:srgbClr val="FF0000"/>
                </a:solidFill>
              </a:rPr>
              <a:t>메인 확대 이미지 와 </a:t>
            </a:r>
            <a:r>
              <a:rPr lang="en-US" altLang="ko-KR" sz="1400" dirty="0">
                <a:solidFill>
                  <a:srgbClr val="FF0000"/>
                </a:solidFill>
              </a:rPr>
              <a:t>3</a:t>
            </a:r>
            <a:r>
              <a:rPr lang="ko-KR" altLang="en-US" sz="1400" dirty="0">
                <a:solidFill>
                  <a:srgbClr val="FF0000"/>
                </a:solidFill>
              </a:rPr>
              <a:t>개 미니 이미지 영역 너비 </a:t>
            </a:r>
            <a:endParaRPr lang="en-US" altLang="ko-KR" sz="1400" dirty="0">
              <a:solidFill>
                <a:srgbClr val="FF0000"/>
              </a:solidFill>
            </a:endParaRPr>
          </a:p>
          <a:p>
            <a:pPr algn="ctr"/>
            <a:r>
              <a:rPr lang="ko-KR" altLang="en-US" sz="1400" dirty="0">
                <a:solidFill>
                  <a:srgbClr val="FF0000"/>
                </a:solidFill>
              </a:rPr>
              <a:t>맞추어 주세요</a:t>
            </a:r>
            <a:r>
              <a:rPr lang="en-US" altLang="ko-KR" sz="1400" dirty="0">
                <a:solidFill>
                  <a:srgbClr val="FF0000"/>
                </a:solidFill>
              </a:rPr>
              <a:t>.</a:t>
            </a:r>
            <a:r>
              <a:rPr lang="ko-KR" altLang="en-US" sz="1400" dirty="0">
                <a:solidFill>
                  <a:srgbClr val="FF0000"/>
                </a:solidFill>
              </a:rPr>
              <a:t> </a:t>
            </a:r>
            <a:endParaRPr lang="en-US" altLang="ko-KR" sz="1400" dirty="0">
              <a:solidFill>
                <a:srgbClr val="FF0000"/>
              </a:solidFill>
            </a:endParaRPr>
          </a:p>
        </p:txBody>
      </p:sp>
      <p:cxnSp>
        <p:nvCxnSpPr>
          <p:cNvPr id="4" name="직선 화살표 연결선 3"/>
          <p:cNvCxnSpPr/>
          <p:nvPr/>
        </p:nvCxnSpPr>
        <p:spPr>
          <a:xfrm>
            <a:off x="2884312" y="5776576"/>
            <a:ext cx="3478899" cy="0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화살표 연결선 22"/>
          <p:cNvCxnSpPr/>
          <p:nvPr/>
        </p:nvCxnSpPr>
        <p:spPr>
          <a:xfrm>
            <a:off x="2884312" y="5139705"/>
            <a:ext cx="3478899" cy="0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8AD5C346-F026-43BD-AB12-9AEED441EA8E}"/>
              </a:ext>
            </a:extLst>
          </p:cNvPr>
          <p:cNvSpPr/>
          <p:nvPr/>
        </p:nvSpPr>
        <p:spPr>
          <a:xfrm>
            <a:off x="2342520" y="6118954"/>
            <a:ext cx="3985801" cy="55456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solidFill>
                  <a:srgbClr val="FF0000"/>
                </a:solidFill>
              </a:rPr>
              <a:t>이미지 넓이는 </a:t>
            </a:r>
            <a:r>
              <a:rPr lang="ko-KR" altLang="en-US" sz="1400" dirty="0" err="1">
                <a:solidFill>
                  <a:srgbClr val="FF0000"/>
                </a:solidFill>
              </a:rPr>
              <a:t>퍼블리싱중입니다</a:t>
            </a:r>
            <a:r>
              <a:rPr lang="en-US" altLang="ko-KR" sz="1400" dirty="0">
                <a:solidFill>
                  <a:srgbClr val="FF0000"/>
                </a:solidFill>
              </a:rPr>
              <a:t>. </a:t>
            </a:r>
            <a:r>
              <a:rPr lang="ko-KR" altLang="en-US" sz="1400" dirty="0">
                <a:solidFill>
                  <a:srgbClr val="FF0000"/>
                </a:solidFill>
              </a:rPr>
              <a:t>경로만 확인 부탁드려요</a:t>
            </a:r>
            <a:endParaRPr lang="en-US" altLang="ko-KR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937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1274" y="2153444"/>
            <a:ext cx="7991475" cy="3638550"/>
          </a:xfrm>
          <a:prstGeom prst="rect">
            <a:avLst/>
          </a:prstGeom>
        </p:spPr>
      </p:pic>
      <p:sp>
        <p:nvSpPr>
          <p:cNvPr id="3" name="직사각형 2">
            <a:extLst>
              <a:ext uri="{FF2B5EF4-FFF2-40B4-BE49-F238E27FC236}">
                <a16:creationId xmlns:a16="http://schemas.microsoft.com/office/drawing/2014/main" id="{4F9421A5-3509-4684-BDBC-F6AD0DFC2297}"/>
              </a:ext>
            </a:extLst>
          </p:cNvPr>
          <p:cNvSpPr/>
          <p:nvPr/>
        </p:nvSpPr>
        <p:spPr>
          <a:xfrm>
            <a:off x="174061" y="278752"/>
            <a:ext cx="42471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/>
              <a:t>m.adfile.jp/Goods/49486?unit=100&amp;color=F11</a:t>
            </a:r>
          </a:p>
          <a:p>
            <a:r>
              <a:rPr lang="ko-KR" altLang="en-US" sz="1400" dirty="0" err="1">
                <a:solidFill>
                  <a:srgbClr val="FF0000"/>
                </a:solidFill>
              </a:rPr>
              <a:t>포켓폴더</a:t>
            </a:r>
            <a:r>
              <a:rPr lang="ko-KR" altLang="en-US" sz="1400" dirty="0">
                <a:solidFill>
                  <a:srgbClr val="FF0000"/>
                </a:solidFill>
              </a:rPr>
              <a:t> </a:t>
            </a:r>
            <a:r>
              <a:rPr lang="ko-KR" altLang="en-US" sz="1400" dirty="0"/>
              <a:t>주문페이지 공통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FD5BEA59-E910-422B-BD93-8DD7633EE61C}"/>
              </a:ext>
            </a:extLst>
          </p:cNvPr>
          <p:cNvSpPr/>
          <p:nvPr/>
        </p:nvSpPr>
        <p:spPr>
          <a:xfrm>
            <a:off x="2576784" y="2174113"/>
            <a:ext cx="7225583" cy="251261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FD5BEA59-E910-422B-BD93-8DD7633EE61C}"/>
              </a:ext>
            </a:extLst>
          </p:cNvPr>
          <p:cNvSpPr/>
          <p:nvPr/>
        </p:nvSpPr>
        <p:spPr>
          <a:xfrm>
            <a:off x="2641274" y="2235219"/>
            <a:ext cx="1976955" cy="144889"/>
          </a:xfrm>
          <a:prstGeom prst="rect">
            <a:avLst/>
          </a:prstGeom>
          <a:solidFill>
            <a:srgbClr val="00B050">
              <a:alpha val="30196"/>
            </a:srgbClr>
          </a:solidFill>
          <a:ln w="190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FD5BEA59-E910-422B-BD93-8DD7633EE61C}"/>
              </a:ext>
            </a:extLst>
          </p:cNvPr>
          <p:cNvSpPr/>
          <p:nvPr/>
        </p:nvSpPr>
        <p:spPr>
          <a:xfrm>
            <a:off x="4763836" y="2239511"/>
            <a:ext cx="1683194" cy="140597"/>
          </a:xfrm>
          <a:prstGeom prst="rect">
            <a:avLst/>
          </a:prstGeom>
          <a:solidFill>
            <a:srgbClr val="00B050">
              <a:alpha val="30196"/>
            </a:srgbClr>
          </a:solidFill>
          <a:ln w="190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1" name="직선 화살표 연결선 20">
            <a:extLst>
              <a:ext uri="{FF2B5EF4-FFF2-40B4-BE49-F238E27FC236}">
                <a16:creationId xmlns:a16="http://schemas.microsoft.com/office/drawing/2014/main" id="{0F21370F-5568-426B-A4BB-8B3A0D0B329A}"/>
              </a:ext>
            </a:extLst>
          </p:cNvPr>
          <p:cNvCxnSpPr>
            <a:cxnSpLocks/>
          </p:cNvCxnSpPr>
          <p:nvPr/>
        </p:nvCxnSpPr>
        <p:spPr>
          <a:xfrm>
            <a:off x="2498095" y="1936109"/>
            <a:ext cx="522441" cy="36066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EB612509-A19A-4F4D-9D43-31A95BC4E691}"/>
              </a:ext>
            </a:extLst>
          </p:cNvPr>
          <p:cNvSpPr/>
          <p:nvPr/>
        </p:nvSpPr>
        <p:spPr>
          <a:xfrm>
            <a:off x="824990" y="1165553"/>
            <a:ext cx="3632567" cy="83099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endParaRPr lang="en-US" altLang="ja-JP" sz="1200" dirty="0"/>
          </a:p>
          <a:p>
            <a:pPr algn="ctr"/>
            <a:r>
              <a:rPr lang="ja-JP" altLang="en-US" sz="1200" dirty="0"/>
              <a:t>ポケットフォルダー</a:t>
            </a:r>
            <a:r>
              <a:rPr lang="en-US" altLang="ja-JP" sz="1200" dirty="0"/>
              <a:t>(</a:t>
            </a:r>
            <a:r>
              <a:rPr lang="ja-JP" altLang="en-US" sz="1200" dirty="0"/>
              <a:t>完成品</a:t>
            </a:r>
            <a:r>
              <a:rPr lang="en-US" altLang="ja-JP" sz="1200" dirty="0"/>
              <a:t>_A) </a:t>
            </a:r>
            <a:r>
              <a:rPr lang="ko-KR" altLang="en-US" sz="1200" dirty="0"/>
              <a:t>의 경우</a:t>
            </a:r>
            <a:r>
              <a:rPr lang="ko-KR" altLang="en-US" sz="1200" dirty="0">
                <a:solidFill>
                  <a:srgbClr val="FF0000"/>
                </a:solidFill>
              </a:rPr>
              <a:t> 링크 </a:t>
            </a:r>
            <a:r>
              <a:rPr lang="en-US" altLang="ko-KR" sz="1200" dirty="0">
                <a:solidFill>
                  <a:srgbClr val="FF0000"/>
                </a:solidFill>
              </a:rPr>
              <a:t>:</a:t>
            </a:r>
            <a:endParaRPr lang="en-US" altLang="ko-KR" sz="1200" dirty="0">
              <a:solidFill>
                <a:srgbClr val="FF0000"/>
              </a:solidFill>
              <a:hlinkClick r:id="rId3"/>
            </a:endParaRPr>
          </a:p>
          <a:p>
            <a:pPr algn="ctr"/>
            <a:r>
              <a:rPr lang="en-US" altLang="ko-KR" sz="1200" dirty="0">
                <a:solidFill>
                  <a:srgbClr val="FF0000"/>
                </a:solidFill>
                <a:hlinkClick r:id="rId3"/>
              </a:rPr>
              <a:t>http://www.m.adfile.jp/page/ITEM_ATY_v2</a:t>
            </a:r>
            <a:endParaRPr lang="en-US" altLang="ko-KR" sz="1200" dirty="0">
              <a:solidFill>
                <a:srgbClr val="FF0000"/>
              </a:solidFill>
            </a:endParaRPr>
          </a:p>
          <a:p>
            <a:pPr algn="ctr"/>
            <a:endParaRPr lang="en-US" altLang="ko-KR" sz="1200" dirty="0"/>
          </a:p>
        </p:txBody>
      </p:sp>
      <p:cxnSp>
        <p:nvCxnSpPr>
          <p:cNvPr id="27" name="직선 화살표 연결선 26">
            <a:extLst>
              <a:ext uri="{FF2B5EF4-FFF2-40B4-BE49-F238E27FC236}">
                <a16:creationId xmlns:a16="http://schemas.microsoft.com/office/drawing/2014/main" id="{0F21370F-5568-426B-A4BB-8B3A0D0B329A}"/>
              </a:ext>
            </a:extLst>
          </p:cNvPr>
          <p:cNvCxnSpPr>
            <a:cxnSpLocks/>
          </p:cNvCxnSpPr>
          <p:nvPr/>
        </p:nvCxnSpPr>
        <p:spPr>
          <a:xfrm flipH="1">
            <a:off x="5671447" y="1876348"/>
            <a:ext cx="287683" cy="41206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EB612509-A19A-4F4D-9D43-31A95BC4E691}"/>
              </a:ext>
            </a:extLst>
          </p:cNvPr>
          <p:cNvSpPr/>
          <p:nvPr/>
        </p:nvSpPr>
        <p:spPr>
          <a:xfrm>
            <a:off x="4977352" y="1152696"/>
            <a:ext cx="4049296" cy="83099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endParaRPr lang="en-US" altLang="ja-JP" sz="1200" dirty="0"/>
          </a:p>
          <a:p>
            <a:pPr algn="ctr"/>
            <a:r>
              <a:rPr lang="en-US" altLang="ja-JP" sz="1200" dirty="0"/>
              <a:t>A</a:t>
            </a:r>
            <a:r>
              <a:rPr lang="ja-JP" altLang="en-US" sz="1200" dirty="0"/>
              <a:t>タイプ</a:t>
            </a:r>
            <a:r>
              <a:rPr lang="en-US" altLang="ja-JP" sz="1200" dirty="0"/>
              <a:t>(</a:t>
            </a:r>
            <a:r>
              <a:rPr lang="ja-JP" altLang="en-US" sz="1200" dirty="0"/>
              <a:t>スリムポケット</a:t>
            </a:r>
            <a:r>
              <a:rPr lang="en-US" altLang="ja-JP" sz="1200" dirty="0"/>
              <a:t>)</a:t>
            </a:r>
            <a:r>
              <a:rPr lang="ko-KR" altLang="en-US" sz="1200" dirty="0"/>
              <a:t>의 경우 </a:t>
            </a:r>
            <a:r>
              <a:rPr lang="ko-KR" altLang="en-US" sz="1200" dirty="0">
                <a:solidFill>
                  <a:srgbClr val="FF0000"/>
                </a:solidFill>
              </a:rPr>
              <a:t>링크 </a:t>
            </a:r>
            <a:r>
              <a:rPr lang="en-US" altLang="ko-KR" sz="1200" dirty="0">
                <a:solidFill>
                  <a:srgbClr val="FF0000"/>
                </a:solidFill>
              </a:rPr>
              <a:t>:</a:t>
            </a:r>
          </a:p>
          <a:p>
            <a:pPr algn="ctr"/>
            <a:r>
              <a:rPr lang="en-US" altLang="ko-KR" sz="1200" dirty="0">
                <a:solidFill>
                  <a:srgbClr val="FF0000"/>
                </a:solidFill>
                <a:hlinkClick r:id="rId4"/>
              </a:rPr>
              <a:t>http://www.m.adfile.jp/page/PRC_ASLIM_v2</a:t>
            </a:r>
            <a:endParaRPr lang="en-US" altLang="ko-KR" sz="1200" dirty="0">
              <a:solidFill>
                <a:srgbClr val="FF0000"/>
              </a:solidFill>
            </a:endParaRPr>
          </a:p>
          <a:p>
            <a:pPr algn="ctr"/>
            <a:endParaRPr lang="en-US" altLang="ko-KR" sz="1200" dirty="0"/>
          </a:p>
        </p:txBody>
      </p:sp>
      <p:cxnSp>
        <p:nvCxnSpPr>
          <p:cNvPr id="13" name="직선 화살표 연결선 12"/>
          <p:cNvCxnSpPr/>
          <p:nvPr/>
        </p:nvCxnSpPr>
        <p:spPr>
          <a:xfrm flipV="1">
            <a:off x="4693641" y="2425374"/>
            <a:ext cx="0" cy="37269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직사각형 17"/>
          <p:cNvSpPr/>
          <p:nvPr/>
        </p:nvSpPr>
        <p:spPr>
          <a:xfrm>
            <a:off x="1773333" y="2676635"/>
            <a:ext cx="5077830" cy="3035809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ko-KR" altLang="en-US" sz="1400" b="1" dirty="0">
                <a:solidFill>
                  <a:srgbClr val="FF0000"/>
                </a:solidFill>
              </a:rPr>
              <a:t>경로</a:t>
            </a:r>
            <a:endParaRPr lang="en-US" altLang="ko-KR" sz="1400" b="1" dirty="0">
              <a:solidFill>
                <a:srgbClr val="FF0000"/>
              </a:solidFill>
            </a:endParaRPr>
          </a:p>
          <a:p>
            <a:pPr lvl="1"/>
            <a:endParaRPr lang="en-US" altLang="ko-KR" sz="1400" b="1" dirty="0">
              <a:solidFill>
                <a:srgbClr val="FF0000"/>
              </a:solidFill>
            </a:endParaRPr>
          </a:p>
          <a:p>
            <a:pPr marL="800100" lvl="1" indent="-342900">
              <a:buAutoNum type="arabicPeriod"/>
            </a:pPr>
            <a:r>
              <a:rPr lang="ko-KR" altLang="en-US" sz="1400" b="1" dirty="0">
                <a:solidFill>
                  <a:srgbClr val="FF0000"/>
                </a:solidFill>
              </a:rPr>
              <a:t>링크 오류 </a:t>
            </a:r>
            <a:r>
              <a:rPr lang="en-US" altLang="ko-KR" sz="1400" b="1" dirty="0">
                <a:solidFill>
                  <a:srgbClr val="FF0000"/>
                </a:solidFill>
              </a:rPr>
              <a:t>: v1</a:t>
            </a:r>
            <a:r>
              <a:rPr lang="ko-KR" altLang="en-US" sz="1400" b="1" dirty="0">
                <a:solidFill>
                  <a:srgbClr val="FF0000"/>
                </a:solidFill>
              </a:rPr>
              <a:t>참고</a:t>
            </a:r>
            <a:endParaRPr lang="en-US" altLang="ko-KR" sz="1400" b="1" dirty="0">
              <a:solidFill>
                <a:srgbClr val="FF0000"/>
              </a:solidFill>
            </a:endParaRPr>
          </a:p>
          <a:p>
            <a:pPr lvl="1"/>
            <a:endParaRPr lang="en-US" altLang="ko-KR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433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그림 38">
            <a:extLst>
              <a:ext uri="{FF2B5EF4-FFF2-40B4-BE49-F238E27FC236}">
                <a16:creationId xmlns:a16="http://schemas.microsoft.com/office/drawing/2014/main" id="{11CEB0F6-9F8F-4FED-A57D-83C478D648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5725" y="1957101"/>
            <a:ext cx="6711225" cy="4441492"/>
          </a:xfrm>
          <a:prstGeom prst="rect">
            <a:avLst/>
          </a:prstGeom>
        </p:spPr>
      </p:pic>
      <p:sp>
        <p:nvSpPr>
          <p:cNvPr id="2" name="직사각형 1">
            <a:extLst>
              <a:ext uri="{FF2B5EF4-FFF2-40B4-BE49-F238E27FC236}">
                <a16:creationId xmlns:a16="http://schemas.microsoft.com/office/drawing/2014/main" id="{8C248E92-11ED-4346-B671-35781AFA1C29}"/>
              </a:ext>
            </a:extLst>
          </p:cNvPr>
          <p:cNvSpPr/>
          <p:nvPr/>
        </p:nvSpPr>
        <p:spPr>
          <a:xfrm>
            <a:off x="174062" y="278752"/>
            <a:ext cx="326446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/>
              <a:t>m.adfile.jp/page/SAMPLE_GOODS_v2</a:t>
            </a:r>
            <a:endParaRPr lang="ko-KR" altLang="en-US" sz="1400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1FD00970-C363-4B8D-A28C-9594D657EA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318" y="775473"/>
            <a:ext cx="2842527" cy="5788045"/>
          </a:xfrm>
          <a:prstGeom prst="rect">
            <a:avLst/>
          </a:prstGeom>
        </p:spPr>
      </p:pic>
      <p:sp>
        <p:nvSpPr>
          <p:cNvPr id="13" name="직사각형 12">
            <a:extLst>
              <a:ext uri="{FF2B5EF4-FFF2-40B4-BE49-F238E27FC236}">
                <a16:creationId xmlns:a16="http://schemas.microsoft.com/office/drawing/2014/main" id="{D26B8927-9DBD-4526-9154-0C7DBF1BF786}"/>
              </a:ext>
            </a:extLst>
          </p:cNvPr>
          <p:cNvSpPr/>
          <p:nvPr/>
        </p:nvSpPr>
        <p:spPr>
          <a:xfrm>
            <a:off x="476318" y="769896"/>
            <a:ext cx="2842527" cy="5809352"/>
          </a:xfrm>
          <a:prstGeom prst="rect">
            <a:avLst/>
          </a:prstGeom>
          <a:solidFill>
            <a:srgbClr val="BC8FDD">
              <a:alpha val="17647"/>
            </a:srgbClr>
          </a:solidFill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7" name="직선 화살표 연결선 6">
            <a:extLst>
              <a:ext uri="{FF2B5EF4-FFF2-40B4-BE49-F238E27FC236}">
                <a16:creationId xmlns:a16="http://schemas.microsoft.com/office/drawing/2014/main" id="{74155DA2-A6E6-45FE-873E-2F2FF6BA7E22}"/>
              </a:ext>
            </a:extLst>
          </p:cNvPr>
          <p:cNvCxnSpPr>
            <a:cxnSpLocks/>
          </p:cNvCxnSpPr>
          <p:nvPr/>
        </p:nvCxnSpPr>
        <p:spPr>
          <a:xfrm flipH="1">
            <a:off x="3219450" y="387442"/>
            <a:ext cx="795146" cy="555533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F08A432A-A8BE-4357-B4F7-2ACAE68FBD85}"/>
              </a:ext>
            </a:extLst>
          </p:cNvPr>
          <p:cNvSpPr/>
          <p:nvPr/>
        </p:nvSpPr>
        <p:spPr>
          <a:xfrm>
            <a:off x="3971927" y="201317"/>
            <a:ext cx="2511986" cy="144655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1100" dirty="0">
                <a:solidFill>
                  <a:srgbClr val="FF0000"/>
                </a:solidFill>
              </a:rPr>
              <a:t>Sample1 ~ Sample17 </a:t>
            </a:r>
            <a:r>
              <a:rPr lang="ko-KR" altLang="en-US" sz="1100" dirty="0">
                <a:solidFill>
                  <a:srgbClr val="FF0000"/>
                </a:solidFill>
              </a:rPr>
              <a:t>의</a:t>
            </a:r>
            <a:r>
              <a:rPr lang="en-US" altLang="ko-KR" sz="1100" dirty="0">
                <a:solidFill>
                  <a:srgbClr val="FF0000"/>
                </a:solidFill>
              </a:rPr>
              <a:t> </a:t>
            </a:r>
            <a:r>
              <a:rPr lang="ko-KR" altLang="en-US" sz="1100" dirty="0">
                <a:solidFill>
                  <a:srgbClr val="FF0000"/>
                </a:solidFill>
              </a:rPr>
              <a:t>주문페이지</a:t>
            </a:r>
            <a:endParaRPr lang="en-US" altLang="ko-KR" sz="1100" dirty="0">
              <a:solidFill>
                <a:srgbClr val="FF0000"/>
              </a:solidFill>
            </a:endParaRPr>
          </a:p>
          <a:p>
            <a:r>
              <a:rPr lang="en-US" altLang="ko-KR" sz="1100" dirty="0">
                <a:solidFill>
                  <a:srgbClr val="FF0000"/>
                </a:solidFill>
                <a:hlinkClick r:id="rId4"/>
              </a:rPr>
              <a:t>http://www.m.adfile.jp/goods/51854</a:t>
            </a:r>
            <a:endParaRPr lang="en-US" altLang="ko-KR" sz="1100" dirty="0">
              <a:solidFill>
                <a:srgbClr val="FF0000"/>
              </a:solidFill>
            </a:endParaRPr>
          </a:p>
          <a:p>
            <a:r>
              <a:rPr lang="en-US" altLang="ko-KR" sz="1100" dirty="0">
                <a:solidFill>
                  <a:srgbClr val="FF0000"/>
                </a:solidFill>
                <a:hlinkClick r:id="rId5"/>
              </a:rPr>
              <a:t>http://www.m.adfile.jp/goods/51952</a:t>
            </a:r>
            <a:endParaRPr lang="en-US" altLang="ko-KR" sz="1100" dirty="0">
              <a:solidFill>
                <a:srgbClr val="FF0000"/>
              </a:solidFill>
            </a:endParaRPr>
          </a:p>
          <a:p>
            <a:r>
              <a:rPr lang="en-US" altLang="ko-KR" sz="1100" dirty="0">
                <a:solidFill>
                  <a:srgbClr val="FF0000"/>
                </a:solidFill>
                <a:hlinkClick r:id="rId6"/>
              </a:rPr>
              <a:t>http://www.m.adfile.jp/goods/73608</a:t>
            </a:r>
            <a:endParaRPr lang="en-US" altLang="ko-KR" sz="1100" dirty="0">
              <a:solidFill>
                <a:srgbClr val="FF0000"/>
              </a:solidFill>
            </a:endParaRPr>
          </a:p>
          <a:p>
            <a:r>
              <a:rPr lang="en-US" altLang="ko-KR" sz="1100" dirty="0">
                <a:solidFill>
                  <a:srgbClr val="FF0000"/>
                </a:solidFill>
                <a:hlinkClick r:id="rId6"/>
              </a:rPr>
              <a:t>http://www.m.adfile.jp/goods/75696</a:t>
            </a:r>
          </a:p>
          <a:p>
            <a:r>
              <a:rPr lang="en-US" altLang="ko-KR" sz="1100" dirty="0">
                <a:solidFill>
                  <a:srgbClr val="FF0000"/>
                </a:solidFill>
                <a:hlinkClick r:id="rId7"/>
              </a:rPr>
              <a:t>http://www.m.adfile.jp/goods/51955</a:t>
            </a:r>
            <a:endParaRPr lang="en-US" altLang="ko-KR" sz="1100" dirty="0">
              <a:solidFill>
                <a:srgbClr val="FF0000"/>
              </a:solidFill>
            </a:endParaRPr>
          </a:p>
          <a:p>
            <a:r>
              <a:rPr lang="en-US" altLang="ko-KR" sz="1100" dirty="0">
                <a:solidFill>
                  <a:srgbClr val="FF0000"/>
                </a:solidFill>
                <a:hlinkClick r:id="rId8"/>
              </a:rPr>
              <a:t>http://www.m.adfile.jp/goods/51958</a:t>
            </a:r>
            <a:endParaRPr lang="en-US" altLang="ko-KR" sz="1100" dirty="0">
              <a:solidFill>
                <a:srgbClr val="FF0000"/>
              </a:solidFill>
            </a:endParaRPr>
          </a:p>
          <a:p>
            <a:r>
              <a:rPr lang="en-US" altLang="ko-KR" sz="1100" dirty="0">
                <a:solidFill>
                  <a:srgbClr val="FF0000"/>
                </a:solidFill>
              </a:rPr>
              <a:t>. . . . . .</a:t>
            </a:r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F1B057A7-CA34-49A0-95D1-16D9D771BA2E}"/>
              </a:ext>
            </a:extLst>
          </p:cNvPr>
          <p:cNvSpPr/>
          <p:nvPr/>
        </p:nvSpPr>
        <p:spPr>
          <a:xfrm>
            <a:off x="3897705" y="1957101"/>
            <a:ext cx="6709245" cy="186125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1" name="직선 화살표 연결선 40">
            <a:extLst>
              <a:ext uri="{FF2B5EF4-FFF2-40B4-BE49-F238E27FC236}">
                <a16:creationId xmlns:a16="http://schemas.microsoft.com/office/drawing/2014/main" id="{D0C48B5C-B22F-49EF-83FA-967B05D4C8DD}"/>
              </a:ext>
            </a:extLst>
          </p:cNvPr>
          <p:cNvCxnSpPr>
            <a:cxnSpLocks/>
          </p:cNvCxnSpPr>
          <p:nvPr/>
        </p:nvCxnSpPr>
        <p:spPr>
          <a:xfrm flipH="1">
            <a:off x="7041422" y="1760504"/>
            <a:ext cx="320847" cy="19659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직사각형 41">
            <a:extLst>
              <a:ext uri="{FF2B5EF4-FFF2-40B4-BE49-F238E27FC236}">
                <a16:creationId xmlns:a16="http://schemas.microsoft.com/office/drawing/2014/main" id="{610F95D0-12B8-44B8-BDEC-A37B3DE188CA}"/>
              </a:ext>
            </a:extLst>
          </p:cNvPr>
          <p:cNvSpPr/>
          <p:nvPr/>
        </p:nvSpPr>
        <p:spPr>
          <a:xfrm>
            <a:off x="6916651" y="1493977"/>
            <a:ext cx="1680420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ko-KR" altLang="en-US" sz="1200" dirty="0">
                <a:solidFill>
                  <a:srgbClr val="FF0000"/>
                </a:solidFill>
              </a:rPr>
              <a:t>경로 </a:t>
            </a:r>
            <a:r>
              <a:rPr lang="en-US" altLang="ko-KR" sz="1200" dirty="0">
                <a:solidFill>
                  <a:srgbClr val="FF0000"/>
                </a:solidFill>
              </a:rPr>
              <a:t>V1 </a:t>
            </a:r>
            <a:r>
              <a:rPr lang="ko-KR" altLang="en-US" sz="1200" dirty="0">
                <a:solidFill>
                  <a:srgbClr val="FF0000"/>
                </a:solidFill>
              </a:rPr>
              <a:t>과 동일하게</a:t>
            </a:r>
            <a:endParaRPr lang="en-US" altLang="ko-KR" sz="1200" dirty="0">
              <a:solidFill>
                <a:srgbClr val="FF0000"/>
              </a:solidFill>
            </a:endParaRPr>
          </a:p>
        </p:txBody>
      </p:sp>
      <p:sp>
        <p:nvSpPr>
          <p:cNvPr id="46" name="직사각형 45">
            <a:extLst>
              <a:ext uri="{FF2B5EF4-FFF2-40B4-BE49-F238E27FC236}">
                <a16:creationId xmlns:a16="http://schemas.microsoft.com/office/drawing/2014/main" id="{93DF3332-3595-4C75-8F99-F5EB257FC276}"/>
              </a:ext>
            </a:extLst>
          </p:cNvPr>
          <p:cNvSpPr/>
          <p:nvPr/>
        </p:nvSpPr>
        <p:spPr>
          <a:xfrm>
            <a:off x="3971927" y="2609208"/>
            <a:ext cx="3276598" cy="3181527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47" name="직선 화살표 연결선 46">
            <a:extLst>
              <a:ext uri="{FF2B5EF4-FFF2-40B4-BE49-F238E27FC236}">
                <a16:creationId xmlns:a16="http://schemas.microsoft.com/office/drawing/2014/main" id="{63304D7A-C6FB-4D4B-9E75-2839CA432223}"/>
              </a:ext>
            </a:extLst>
          </p:cNvPr>
          <p:cNvCxnSpPr>
            <a:cxnSpLocks/>
          </p:cNvCxnSpPr>
          <p:nvPr/>
        </p:nvCxnSpPr>
        <p:spPr>
          <a:xfrm flipV="1">
            <a:off x="5543550" y="5773455"/>
            <a:ext cx="73724" cy="21816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직사각형 47">
            <a:extLst>
              <a:ext uri="{FF2B5EF4-FFF2-40B4-BE49-F238E27FC236}">
                <a16:creationId xmlns:a16="http://schemas.microsoft.com/office/drawing/2014/main" id="{AFEB58C0-A809-4B64-BEFF-0EB031435967}"/>
              </a:ext>
            </a:extLst>
          </p:cNvPr>
          <p:cNvSpPr/>
          <p:nvPr/>
        </p:nvSpPr>
        <p:spPr>
          <a:xfrm>
            <a:off x="4684270" y="5991618"/>
            <a:ext cx="1475929" cy="27699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ko-KR" altLang="en-US" sz="1200" dirty="0">
                <a:solidFill>
                  <a:srgbClr val="FF0000"/>
                </a:solidFill>
              </a:rPr>
              <a:t>이미지 박스 라인</a:t>
            </a:r>
            <a:endParaRPr lang="en-US" altLang="ko-KR" sz="1200" dirty="0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F541B514-E728-42C9-AEFA-F41F41575E3A}"/>
              </a:ext>
            </a:extLst>
          </p:cNvPr>
          <p:cNvSpPr/>
          <p:nvPr/>
        </p:nvSpPr>
        <p:spPr>
          <a:xfrm>
            <a:off x="4595192" y="2201434"/>
            <a:ext cx="5213306" cy="116733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400" b="1" dirty="0">
                <a:solidFill>
                  <a:srgbClr val="FF0000"/>
                </a:solidFill>
              </a:rPr>
              <a:t>경로 수정 안됨</a:t>
            </a:r>
            <a:endParaRPr lang="en-US" altLang="ko-KR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705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3743" y="942975"/>
            <a:ext cx="8009524" cy="5323809"/>
          </a:xfrm>
          <a:prstGeom prst="rect">
            <a:avLst/>
          </a:prstGeom>
        </p:spPr>
      </p:pic>
      <p:sp>
        <p:nvSpPr>
          <p:cNvPr id="2" name="직사각형 1">
            <a:extLst>
              <a:ext uri="{FF2B5EF4-FFF2-40B4-BE49-F238E27FC236}">
                <a16:creationId xmlns:a16="http://schemas.microsoft.com/office/drawing/2014/main" id="{8C248E92-11ED-4346-B671-35781AFA1C29}"/>
              </a:ext>
            </a:extLst>
          </p:cNvPr>
          <p:cNvSpPr/>
          <p:nvPr/>
        </p:nvSpPr>
        <p:spPr>
          <a:xfrm>
            <a:off x="174062" y="278752"/>
            <a:ext cx="326446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/>
              <a:t>m.adfile.jp/page/SAMPLE_GOODS_v2</a:t>
            </a:r>
            <a:endParaRPr lang="ko-KR" altLang="en-US" sz="1400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1FD00970-C363-4B8D-A28C-9594D657EA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318" y="775473"/>
            <a:ext cx="2842527" cy="5788045"/>
          </a:xfrm>
          <a:prstGeom prst="rect">
            <a:avLst/>
          </a:prstGeom>
        </p:spPr>
      </p:pic>
      <p:sp>
        <p:nvSpPr>
          <p:cNvPr id="13" name="직사각형 12">
            <a:extLst>
              <a:ext uri="{FF2B5EF4-FFF2-40B4-BE49-F238E27FC236}">
                <a16:creationId xmlns:a16="http://schemas.microsoft.com/office/drawing/2014/main" id="{D26B8927-9DBD-4526-9154-0C7DBF1BF786}"/>
              </a:ext>
            </a:extLst>
          </p:cNvPr>
          <p:cNvSpPr/>
          <p:nvPr/>
        </p:nvSpPr>
        <p:spPr>
          <a:xfrm>
            <a:off x="476318" y="769896"/>
            <a:ext cx="2842527" cy="5809352"/>
          </a:xfrm>
          <a:prstGeom prst="rect">
            <a:avLst/>
          </a:prstGeom>
          <a:solidFill>
            <a:srgbClr val="BC8FDD">
              <a:alpha val="17647"/>
            </a:srgbClr>
          </a:solidFill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7" name="직선 화살표 연결선 6">
            <a:extLst>
              <a:ext uri="{FF2B5EF4-FFF2-40B4-BE49-F238E27FC236}">
                <a16:creationId xmlns:a16="http://schemas.microsoft.com/office/drawing/2014/main" id="{74155DA2-A6E6-45FE-873E-2F2FF6BA7E22}"/>
              </a:ext>
            </a:extLst>
          </p:cNvPr>
          <p:cNvCxnSpPr>
            <a:cxnSpLocks/>
          </p:cNvCxnSpPr>
          <p:nvPr/>
        </p:nvCxnSpPr>
        <p:spPr>
          <a:xfrm flipH="1">
            <a:off x="3219450" y="387442"/>
            <a:ext cx="795146" cy="555533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F08A432A-A8BE-4357-B4F7-2ACAE68FBD85}"/>
              </a:ext>
            </a:extLst>
          </p:cNvPr>
          <p:cNvSpPr/>
          <p:nvPr/>
        </p:nvSpPr>
        <p:spPr>
          <a:xfrm>
            <a:off x="3933645" y="237464"/>
            <a:ext cx="2942644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1400" b="1" dirty="0">
                <a:solidFill>
                  <a:srgbClr val="FF0000"/>
                </a:solidFill>
              </a:rPr>
              <a:t>Sample2 ~ Sample17 </a:t>
            </a:r>
            <a:r>
              <a:rPr lang="en-US" altLang="ko-KR" sz="1100" b="1" dirty="0">
                <a:solidFill>
                  <a:srgbClr val="FF0000"/>
                </a:solidFill>
              </a:rPr>
              <a:t> </a:t>
            </a:r>
            <a:r>
              <a:rPr lang="ko-KR" altLang="en-US" sz="1100" dirty="0">
                <a:solidFill>
                  <a:srgbClr val="FF0000"/>
                </a:solidFill>
              </a:rPr>
              <a:t>주문페이지</a:t>
            </a:r>
            <a:endParaRPr lang="en-US" altLang="ko-KR" sz="1100" dirty="0">
              <a:solidFill>
                <a:srgbClr val="FF0000"/>
              </a:solidFill>
            </a:endParaRPr>
          </a:p>
          <a:p>
            <a:r>
              <a:rPr lang="en-US" altLang="ko-KR" sz="1100" dirty="0">
                <a:solidFill>
                  <a:srgbClr val="FF0000"/>
                </a:solidFill>
                <a:hlinkClick r:id="rId4"/>
              </a:rPr>
              <a:t>http://www.m.adfile.jp/goods/51952</a:t>
            </a:r>
            <a:endParaRPr lang="en-US" altLang="ko-KR" sz="1100" dirty="0">
              <a:solidFill>
                <a:srgbClr val="FF0000"/>
              </a:solidFill>
            </a:endParaRPr>
          </a:p>
          <a:p>
            <a:r>
              <a:rPr lang="en-US" altLang="ko-KR" sz="1100" dirty="0">
                <a:solidFill>
                  <a:srgbClr val="FF0000"/>
                </a:solidFill>
                <a:hlinkClick r:id="rId5"/>
              </a:rPr>
              <a:t>http://www.m.adfile.jp/goods/73608</a:t>
            </a:r>
            <a:endParaRPr lang="en-US" altLang="ko-KR" sz="1100" dirty="0">
              <a:solidFill>
                <a:srgbClr val="FF0000"/>
              </a:solidFill>
            </a:endParaRPr>
          </a:p>
          <a:p>
            <a:r>
              <a:rPr lang="en-US" altLang="ko-KR" sz="1100" dirty="0">
                <a:solidFill>
                  <a:srgbClr val="FF0000"/>
                </a:solidFill>
                <a:hlinkClick r:id="rId5"/>
              </a:rPr>
              <a:t>http://www.m.adfile.jp/goods/75696</a:t>
            </a:r>
          </a:p>
          <a:p>
            <a:r>
              <a:rPr lang="en-US" altLang="ko-KR" sz="1100" dirty="0">
                <a:solidFill>
                  <a:srgbClr val="FF0000"/>
                </a:solidFill>
                <a:hlinkClick r:id="rId6"/>
              </a:rPr>
              <a:t>http://www.m.adfile.jp/goods/51955</a:t>
            </a:r>
            <a:endParaRPr lang="en-US" altLang="ko-KR" sz="1100" dirty="0">
              <a:solidFill>
                <a:srgbClr val="FF0000"/>
              </a:solidFill>
            </a:endParaRPr>
          </a:p>
          <a:p>
            <a:r>
              <a:rPr lang="en-US" altLang="ko-KR" sz="1100" dirty="0">
                <a:solidFill>
                  <a:srgbClr val="FF0000"/>
                </a:solidFill>
                <a:hlinkClick r:id="rId7"/>
              </a:rPr>
              <a:t>http://www.m.adfile.jp/goods/51958</a:t>
            </a:r>
            <a:endParaRPr lang="en-US" altLang="ko-KR" sz="1100" dirty="0">
              <a:solidFill>
                <a:srgbClr val="FF0000"/>
              </a:solidFill>
            </a:endParaRPr>
          </a:p>
          <a:p>
            <a:r>
              <a:rPr lang="en-US" altLang="ko-KR" sz="1100" dirty="0">
                <a:solidFill>
                  <a:srgbClr val="FF0000"/>
                </a:solidFill>
              </a:rPr>
              <a:t>. . . . . .</a:t>
            </a:r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F1B057A7-CA34-49A0-95D1-16D9D771BA2E}"/>
              </a:ext>
            </a:extLst>
          </p:cNvPr>
          <p:cNvSpPr/>
          <p:nvPr/>
        </p:nvSpPr>
        <p:spPr>
          <a:xfrm>
            <a:off x="329828" y="679010"/>
            <a:ext cx="1109674" cy="1086415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F1B057A7-CA34-49A0-95D1-16D9D771BA2E}"/>
              </a:ext>
            </a:extLst>
          </p:cNvPr>
          <p:cNvSpPr/>
          <p:nvPr/>
        </p:nvSpPr>
        <p:spPr>
          <a:xfrm>
            <a:off x="7314647" y="5102246"/>
            <a:ext cx="1948004" cy="253497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2" name="직선 화살표 연결선 11">
            <a:extLst>
              <a:ext uri="{FF2B5EF4-FFF2-40B4-BE49-F238E27FC236}">
                <a16:creationId xmlns:a16="http://schemas.microsoft.com/office/drawing/2014/main" id="{74155DA2-A6E6-45FE-873E-2F2FF6BA7E22}"/>
              </a:ext>
            </a:extLst>
          </p:cNvPr>
          <p:cNvCxnSpPr>
            <a:cxnSpLocks/>
          </p:cNvCxnSpPr>
          <p:nvPr/>
        </p:nvCxnSpPr>
        <p:spPr>
          <a:xfrm>
            <a:off x="8213493" y="4903817"/>
            <a:ext cx="0" cy="198429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DFC18D3B-4668-48A0-8CD4-9CA14FE86299}"/>
              </a:ext>
            </a:extLst>
          </p:cNvPr>
          <p:cNvSpPr/>
          <p:nvPr/>
        </p:nvSpPr>
        <p:spPr>
          <a:xfrm>
            <a:off x="6089342" y="2581671"/>
            <a:ext cx="4248302" cy="230804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600" b="1" dirty="0">
                <a:solidFill>
                  <a:srgbClr val="FF0000"/>
                </a:solidFill>
              </a:rPr>
              <a:t>삭제</a:t>
            </a:r>
          </a:p>
          <a:p>
            <a:pPr algn="ctr"/>
            <a:endParaRPr lang="ko-KR" altLang="en-US" sz="1200" dirty="0">
              <a:solidFill>
                <a:srgbClr val="FF0000"/>
              </a:solidFill>
            </a:endParaRPr>
          </a:p>
          <a:p>
            <a:pPr algn="ctr"/>
            <a:r>
              <a:rPr lang="en-US" altLang="ko-KR" sz="1200" b="1" dirty="0">
                <a:solidFill>
                  <a:srgbClr val="FF0000"/>
                </a:solidFill>
              </a:rPr>
              <a:t>Sample2 ~ Sample17 </a:t>
            </a:r>
            <a:r>
              <a:rPr lang="ko-KR" altLang="en-US" sz="1200" dirty="0">
                <a:solidFill>
                  <a:srgbClr val="FF0000"/>
                </a:solidFill>
              </a:rPr>
              <a:t> </a:t>
            </a:r>
            <a:r>
              <a:rPr lang="ko-KR" altLang="en-US" sz="1200" dirty="0" err="1">
                <a:solidFill>
                  <a:srgbClr val="FF0000"/>
                </a:solidFill>
              </a:rPr>
              <a:t>주문페이지</a:t>
            </a:r>
            <a:endParaRPr lang="ko-KR" altLang="en-US" sz="1200" dirty="0">
              <a:solidFill>
                <a:srgbClr val="FF0000"/>
              </a:solidFill>
            </a:endParaRPr>
          </a:p>
          <a:p>
            <a:pPr algn="ctr"/>
            <a:r>
              <a:rPr lang="ko-KR" altLang="en-US" sz="1200" dirty="0">
                <a:solidFill>
                  <a:srgbClr val="FF0000"/>
                </a:solidFill>
              </a:rPr>
              <a:t>수량 제한 문구 삭제</a:t>
            </a:r>
          </a:p>
          <a:p>
            <a:pPr algn="ctr"/>
            <a:endParaRPr lang="ko-KR" altLang="en-US" sz="1200" dirty="0">
              <a:solidFill>
                <a:srgbClr val="FF0000"/>
              </a:solidFill>
            </a:endParaRPr>
          </a:p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현재</a:t>
            </a:r>
            <a:r>
              <a:rPr lang="ko-KR" altLang="en-US" sz="1200" dirty="0">
                <a:solidFill>
                  <a:srgbClr val="FF0000"/>
                </a:solidFill>
              </a:rPr>
              <a:t> </a:t>
            </a:r>
            <a:r>
              <a:rPr lang="en-US" altLang="ko-KR" sz="1200" b="1" dirty="0">
                <a:solidFill>
                  <a:srgbClr val="FF0000"/>
                </a:solidFill>
              </a:rPr>
              <a:t>Sample1</a:t>
            </a:r>
            <a:r>
              <a:rPr lang="en-US" altLang="ko-KR" sz="1200" dirty="0">
                <a:solidFill>
                  <a:srgbClr val="FF0000"/>
                </a:solidFill>
              </a:rPr>
              <a:t> </a:t>
            </a:r>
            <a:r>
              <a:rPr lang="ko-KR" altLang="en-US" sz="1200" dirty="0" err="1">
                <a:solidFill>
                  <a:schemeClr val="tx1"/>
                </a:solidFill>
              </a:rPr>
              <a:t>주문페이지</a:t>
            </a:r>
            <a:r>
              <a:rPr lang="en-US" altLang="ko-KR" sz="1200" dirty="0">
                <a:solidFill>
                  <a:schemeClr val="tx1"/>
                </a:solidFill>
              </a:rPr>
              <a:t>(http://www.m.adfile.jp/goods/51854)</a:t>
            </a:r>
          </a:p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와 동일하게</a:t>
            </a:r>
          </a:p>
        </p:txBody>
      </p:sp>
    </p:spTree>
    <p:extLst>
      <p:ext uri="{BB962C8B-B14F-4D97-AF65-F5344CB8AC3E}">
        <p14:creationId xmlns:p14="http://schemas.microsoft.com/office/powerpoint/2010/main" val="468671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1273" y="2183257"/>
            <a:ext cx="8067675" cy="4305300"/>
          </a:xfrm>
          <a:prstGeom prst="rect">
            <a:avLst/>
          </a:prstGeom>
        </p:spPr>
      </p:pic>
      <p:sp>
        <p:nvSpPr>
          <p:cNvPr id="3" name="직사각형 2">
            <a:extLst>
              <a:ext uri="{FF2B5EF4-FFF2-40B4-BE49-F238E27FC236}">
                <a16:creationId xmlns:a16="http://schemas.microsoft.com/office/drawing/2014/main" id="{4F9421A5-3509-4684-BDBC-F6AD0DFC2297}"/>
              </a:ext>
            </a:extLst>
          </p:cNvPr>
          <p:cNvSpPr/>
          <p:nvPr/>
        </p:nvSpPr>
        <p:spPr>
          <a:xfrm>
            <a:off x="174061" y="278752"/>
            <a:ext cx="42471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/>
              <a:t>m.adfile.jp/Goods/52613~52639</a:t>
            </a:r>
          </a:p>
          <a:p>
            <a:r>
              <a:rPr lang="ko-KR" altLang="en-US" sz="1400" dirty="0" err="1">
                <a:solidFill>
                  <a:srgbClr val="FF0000"/>
                </a:solidFill>
              </a:rPr>
              <a:t>클리어화일</a:t>
            </a:r>
            <a:r>
              <a:rPr lang="ko-KR" altLang="en-US" sz="1400" dirty="0">
                <a:solidFill>
                  <a:srgbClr val="FF0000"/>
                </a:solidFill>
              </a:rPr>
              <a:t> </a:t>
            </a:r>
            <a:r>
              <a:rPr lang="ko-KR" altLang="en-US" sz="1400" dirty="0" err="1"/>
              <a:t>주문페이지</a:t>
            </a:r>
            <a:r>
              <a:rPr lang="ko-KR" altLang="en-US" sz="1400" dirty="0"/>
              <a:t> 공통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FD5BEA59-E910-422B-BD93-8DD7633EE61C}"/>
              </a:ext>
            </a:extLst>
          </p:cNvPr>
          <p:cNvSpPr/>
          <p:nvPr/>
        </p:nvSpPr>
        <p:spPr>
          <a:xfrm>
            <a:off x="2540209" y="2174113"/>
            <a:ext cx="4491527" cy="251261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FD5BEA59-E910-422B-BD93-8DD7633EE61C}"/>
              </a:ext>
            </a:extLst>
          </p:cNvPr>
          <p:cNvSpPr/>
          <p:nvPr/>
        </p:nvSpPr>
        <p:spPr>
          <a:xfrm>
            <a:off x="2641274" y="2235219"/>
            <a:ext cx="1119319" cy="144889"/>
          </a:xfrm>
          <a:prstGeom prst="rect">
            <a:avLst/>
          </a:prstGeom>
          <a:solidFill>
            <a:srgbClr val="00B050">
              <a:alpha val="30196"/>
            </a:srgbClr>
          </a:solidFill>
          <a:ln w="190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FD5BEA59-E910-422B-BD93-8DD7633EE61C}"/>
              </a:ext>
            </a:extLst>
          </p:cNvPr>
          <p:cNvSpPr/>
          <p:nvPr/>
        </p:nvSpPr>
        <p:spPr>
          <a:xfrm>
            <a:off x="3921476" y="2252529"/>
            <a:ext cx="1336324" cy="127579"/>
          </a:xfrm>
          <a:prstGeom prst="rect">
            <a:avLst/>
          </a:prstGeom>
          <a:solidFill>
            <a:srgbClr val="00B050">
              <a:alpha val="30196"/>
            </a:srgbClr>
          </a:solidFill>
          <a:ln w="190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1" name="직선 화살표 연결선 20">
            <a:extLst>
              <a:ext uri="{FF2B5EF4-FFF2-40B4-BE49-F238E27FC236}">
                <a16:creationId xmlns:a16="http://schemas.microsoft.com/office/drawing/2014/main" id="{0F21370F-5568-426B-A4BB-8B3A0D0B329A}"/>
              </a:ext>
            </a:extLst>
          </p:cNvPr>
          <p:cNvCxnSpPr>
            <a:cxnSpLocks/>
          </p:cNvCxnSpPr>
          <p:nvPr/>
        </p:nvCxnSpPr>
        <p:spPr>
          <a:xfrm>
            <a:off x="2498095" y="1936109"/>
            <a:ext cx="522441" cy="36066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EB612509-A19A-4F4D-9D43-31A95BC4E691}"/>
              </a:ext>
            </a:extLst>
          </p:cNvPr>
          <p:cNvSpPr/>
          <p:nvPr/>
        </p:nvSpPr>
        <p:spPr>
          <a:xfrm>
            <a:off x="824990" y="1165553"/>
            <a:ext cx="3632567" cy="83099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endParaRPr lang="en-US" altLang="ja-JP" sz="1200" dirty="0"/>
          </a:p>
          <a:p>
            <a:pPr algn="ctr"/>
            <a:r>
              <a:rPr lang="ja-JP" altLang="en-US" sz="1200" dirty="0"/>
              <a:t>クリアファイル</a:t>
            </a:r>
            <a:r>
              <a:rPr lang="ko-KR" altLang="en-US" sz="1200" dirty="0"/>
              <a:t>의 경우</a:t>
            </a:r>
            <a:r>
              <a:rPr lang="ko-KR" altLang="en-US" sz="1200" dirty="0">
                <a:solidFill>
                  <a:srgbClr val="FF0000"/>
                </a:solidFill>
              </a:rPr>
              <a:t> 링크 </a:t>
            </a:r>
            <a:r>
              <a:rPr lang="en-US" altLang="ko-KR" sz="1200" dirty="0">
                <a:solidFill>
                  <a:srgbClr val="FF0000"/>
                </a:solidFill>
              </a:rPr>
              <a:t>:</a:t>
            </a:r>
          </a:p>
          <a:p>
            <a:pPr algn="ctr"/>
            <a:r>
              <a:rPr lang="en-US" altLang="ko-KR" sz="1200" dirty="0">
                <a:solidFill>
                  <a:srgbClr val="FF0000"/>
                </a:solidFill>
                <a:hlinkClick r:id="rId3"/>
              </a:rPr>
              <a:t>http://www.m.adfile.jp/page/CAT_CLEARFILE_v2</a:t>
            </a:r>
            <a:endParaRPr lang="en-US" altLang="ko-KR" sz="1200" dirty="0">
              <a:solidFill>
                <a:srgbClr val="FF0000"/>
              </a:solidFill>
            </a:endParaRPr>
          </a:p>
          <a:p>
            <a:pPr algn="ctr"/>
            <a:endParaRPr lang="en-US" altLang="ko-KR" sz="1200" dirty="0"/>
          </a:p>
        </p:txBody>
      </p:sp>
      <p:cxnSp>
        <p:nvCxnSpPr>
          <p:cNvPr id="27" name="직선 화살표 연결선 26">
            <a:extLst>
              <a:ext uri="{FF2B5EF4-FFF2-40B4-BE49-F238E27FC236}">
                <a16:creationId xmlns:a16="http://schemas.microsoft.com/office/drawing/2014/main" id="{0F21370F-5568-426B-A4BB-8B3A0D0B329A}"/>
              </a:ext>
            </a:extLst>
          </p:cNvPr>
          <p:cNvCxnSpPr>
            <a:cxnSpLocks/>
          </p:cNvCxnSpPr>
          <p:nvPr/>
        </p:nvCxnSpPr>
        <p:spPr>
          <a:xfrm flipH="1">
            <a:off x="4956805" y="1877344"/>
            <a:ext cx="287683" cy="41206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EB612509-A19A-4F4D-9D43-31A95BC4E691}"/>
              </a:ext>
            </a:extLst>
          </p:cNvPr>
          <p:cNvSpPr/>
          <p:nvPr/>
        </p:nvSpPr>
        <p:spPr>
          <a:xfrm>
            <a:off x="4693641" y="1152696"/>
            <a:ext cx="4049296" cy="83099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endParaRPr lang="en-US" altLang="ja-JP" sz="1200" dirty="0"/>
          </a:p>
          <a:p>
            <a:pPr algn="ctr"/>
            <a:r>
              <a:rPr lang="ja-JP" altLang="en-US" sz="1200" dirty="0"/>
              <a:t>オリジナルファイル</a:t>
            </a:r>
            <a:r>
              <a:rPr lang="ko-KR" altLang="en-US" sz="1200" dirty="0"/>
              <a:t>의 경우 </a:t>
            </a:r>
            <a:r>
              <a:rPr lang="ko-KR" altLang="en-US" sz="1200" dirty="0">
                <a:solidFill>
                  <a:srgbClr val="FF0000"/>
                </a:solidFill>
              </a:rPr>
              <a:t>링크 </a:t>
            </a:r>
            <a:r>
              <a:rPr lang="en-US" altLang="ko-KR" sz="1200" dirty="0">
                <a:solidFill>
                  <a:srgbClr val="FF0000"/>
                </a:solidFill>
              </a:rPr>
              <a:t>:</a:t>
            </a:r>
          </a:p>
          <a:p>
            <a:pPr algn="ctr"/>
            <a:r>
              <a:rPr lang="en-US" altLang="ko-KR" sz="1200" dirty="0">
                <a:solidFill>
                  <a:srgbClr val="FF0000"/>
                </a:solidFill>
                <a:hlinkClick r:id="rId4"/>
              </a:rPr>
              <a:t>http://www.m.adfile.jp/page/PRC2_ORIFILE_A4_v2</a:t>
            </a:r>
            <a:endParaRPr lang="en-US" altLang="ko-KR" sz="1200" dirty="0">
              <a:solidFill>
                <a:srgbClr val="FF0000"/>
              </a:solidFill>
            </a:endParaRPr>
          </a:p>
          <a:p>
            <a:pPr algn="ctr"/>
            <a:endParaRPr lang="en-US" altLang="ko-KR" sz="1200" dirty="0"/>
          </a:p>
        </p:txBody>
      </p:sp>
      <p:sp>
        <p:nvSpPr>
          <p:cNvPr id="22" name="직사각형 21"/>
          <p:cNvSpPr/>
          <p:nvPr/>
        </p:nvSpPr>
        <p:spPr>
          <a:xfrm>
            <a:off x="7002000" y="3879547"/>
            <a:ext cx="3479912" cy="788706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altLang="ko-KR" sz="1400" dirty="0">
                <a:solidFill>
                  <a:srgbClr val="FF0000"/>
                </a:solidFill>
              </a:rPr>
              <a:t>font color : #000;  </a:t>
            </a:r>
            <a:r>
              <a:rPr lang="ko-KR" altLang="en-US" sz="1400" dirty="0">
                <a:solidFill>
                  <a:srgbClr val="FF0000"/>
                </a:solidFill>
              </a:rPr>
              <a:t>모두  </a:t>
            </a:r>
          </a:p>
          <a:p>
            <a:pPr lvl="1"/>
            <a:r>
              <a:rPr lang="en-US" altLang="ko-KR" sz="1400" dirty="0">
                <a:solidFill>
                  <a:srgbClr val="FF0000"/>
                </a:solidFill>
              </a:rPr>
              <a:t>font color :  #727579  </a:t>
            </a:r>
            <a:r>
              <a:rPr lang="ko-KR" altLang="en-US" sz="1400" dirty="0">
                <a:solidFill>
                  <a:srgbClr val="FF0000"/>
                </a:solidFill>
              </a:rPr>
              <a:t>로 변경</a:t>
            </a:r>
          </a:p>
        </p:txBody>
      </p:sp>
      <p:cxnSp>
        <p:nvCxnSpPr>
          <p:cNvPr id="7" name="직선 화살표 연결선 6"/>
          <p:cNvCxnSpPr/>
          <p:nvPr/>
        </p:nvCxnSpPr>
        <p:spPr>
          <a:xfrm flipV="1">
            <a:off x="4693641" y="2425374"/>
            <a:ext cx="0" cy="37269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직사각형 17"/>
          <p:cNvSpPr/>
          <p:nvPr/>
        </p:nvSpPr>
        <p:spPr>
          <a:xfrm>
            <a:off x="1882255" y="2707450"/>
            <a:ext cx="5077830" cy="3035809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ko-KR" altLang="en-US" sz="1400" b="1" dirty="0">
                <a:solidFill>
                  <a:srgbClr val="FF0000"/>
                </a:solidFill>
              </a:rPr>
              <a:t>경로</a:t>
            </a:r>
            <a:endParaRPr lang="en-US" altLang="ko-KR" sz="1400" b="1" dirty="0">
              <a:solidFill>
                <a:srgbClr val="FF0000"/>
              </a:solidFill>
            </a:endParaRPr>
          </a:p>
          <a:p>
            <a:pPr lvl="1"/>
            <a:endParaRPr lang="en-US" altLang="ko-KR" sz="1400" b="1" dirty="0">
              <a:solidFill>
                <a:srgbClr val="FF0000"/>
              </a:solidFill>
            </a:endParaRPr>
          </a:p>
          <a:p>
            <a:pPr marL="800100" lvl="1" indent="-342900">
              <a:buAutoNum type="arabicPeriod"/>
            </a:pPr>
            <a:r>
              <a:rPr lang="ko-KR" altLang="en-US" sz="1400" b="1" dirty="0">
                <a:solidFill>
                  <a:srgbClr val="FF0000"/>
                </a:solidFill>
              </a:rPr>
              <a:t>링크 오류 </a:t>
            </a:r>
            <a:r>
              <a:rPr lang="en-US" altLang="ko-KR" sz="1400" b="1" dirty="0">
                <a:solidFill>
                  <a:srgbClr val="FF0000"/>
                </a:solidFill>
              </a:rPr>
              <a:t>: v1</a:t>
            </a:r>
            <a:r>
              <a:rPr lang="ko-KR" altLang="en-US" sz="1400" b="1" dirty="0">
                <a:solidFill>
                  <a:srgbClr val="FF0000"/>
                </a:solidFill>
              </a:rPr>
              <a:t>참고</a:t>
            </a:r>
            <a:endParaRPr lang="en-US" altLang="ko-KR" sz="1400" b="1" dirty="0">
              <a:solidFill>
                <a:srgbClr val="FF0000"/>
              </a:solidFill>
            </a:endParaRPr>
          </a:p>
          <a:p>
            <a:r>
              <a:rPr lang="ko-KR" altLang="en-US" sz="1400" b="1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25613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6000" y="2719476"/>
            <a:ext cx="8400000" cy="1419048"/>
          </a:xfrm>
          <a:prstGeom prst="rect">
            <a:avLst/>
          </a:prstGeom>
        </p:spPr>
      </p:pic>
      <p:sp>
        <p:nvSpPr>
          <p:cNvPr id="3" name="직사각형 2">
            <a:extLst>
              <a:ext uri="{FF2B5EF4-FFF2-40B4-BE49-F238E27FC236}">
                <a16:creationId xmlns:a16="http://schemas.microsoft.com/office/drawing/2014/main" id="{4F9421A5-3509-4684-BDBC-F6AD0DFC2297}"/>
              </a:ext>
            </a:extLst>
          </p:cNvPr>
          <p:cNvSpPr/>
          <p:nvPr/>
        </p:nvSpPr>
        <p:spPr>
          <a:xfrm>
            <a:off x="174061" y="278752"/>
            <a:ext cx="42471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/>
              <a:t>m.adfile.jp/Goods/52618?unit=1000&amp;color=F15</a:t>
            </a:r>
          </a:p>
          <a:p>
            <a:r>
              <a:rPr lang="ko-KR" altLang="en-US" sz="1400" dirty="0" err="1">
                <a:solidFill>
                  <a:srgbClr val="FF0000"/>
                </a:solidFill>
              </a:rPr>
              <a:t>클리어화일</a:t>
            </a:r>
            <a:r>
              <a:rPr lang="ko-KR" altLang="en-US" sz="1400" dirty="0"/>
              <a:t> 주문페이지</a:t>
            </a: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FD5BEA59-E910-422B-BD93-8DD7633EE61C}"/>
              </a:ext>
            </a:extLst>
          </p:cNvPr>
          <p:cNvSpPr/>
          <p:nvPr/>
        </p:nvSpPr>
        <p:spPr>
          <a:xfrm>
            <a:off x="2167396" y="3251152"/>
            <a:ext cx="8128604" cy="460768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3253086" y="1710366"/>
            <a:ext cx="5344649" cy="1476571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>
                <a:solidFill>
                  <a:srgbClr val="FF0000"/>
                </a:solidFill>
              </a:rPr>
              <a:t>오류</a:t>
            </a:r>
            <a:endParaRPr lang="en-US" altLang="ko-KR" sz="2000" b="1" dirty="0">
              <a:solidFill>
                <a:srgbClr val="FF0000"/>
              </a:solidFill>
            </a:endParaRPr>
          </a:p>
          <a:p>
            <a:pPr algn="ctr"/>
            <a:r>
              <a:rPr lang="ko-KR" altLang="en-US" sz="1400" dirty="0">
                <a:solidFill>
                  <a:srgbClr val="FF0000"/>
                </a:solidFill>
              </a:rPr>
              <a:t>비규칙적으로 상품 선택 옵션이</a:t>
            </a:r>
            <a:endParaRPr lang="en-US" altLang="ko-KR" sz="1400" dirty="0">
              <a:solidFill>
                <a:srgbClr val="FF0000"/>
              </a:solidFill>
            </a:endParaRPr>
          </a:p>
          <a:p>
            <a:pPr algn="ctr"/>
            <a:r>
              <a:rPr lang="ko-KR" altLang="en-US" sz="1400" dirty="0">
                <a:solidFill>
                  <a:srgbClr val="FF0000"/>
                </a:solidFill>
              </a:rPr>
              <a:t>사라집니다</a:t>
            </a:r>
            <a:r>
              <a:rPr lang="en-US" altLang="ko-KR" sz="14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7535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1087" y="0"/>
            <a:ext cx="3942857" cy="6600000"/>
          </a:xfrm>
          <a:prstGeom prst="rect">
            <a:avLst/>
          </a:prstGeom>
        </p:spPr>
      </p:pic>
      <p:sp>
        <p:nvSpPr>
          <p:cNvPr id="2" name="직사각형 1">
            <a:extLst>
              <a:ext uri="{FF2B5EF4-FFF2-40B4-BE49-F238E27FC236}">
                <a16:creationId xmlns:a16="http://schemas.microsoft.com/office/drawing/2014/main" id="{4F9421A5-3509-4684-BDBC-F6AD0DFC2297}"/>
              </a:ext>
            </a:extLst>
          </p:cNvPr>
          <p:cNvSpPr/>
          <p:nvPr/>
        </p:nvSpPr>
        <p:spPr>
          <a:xfrm>
            <a:off x="174061" y="278752"/>
            <a:ext cx="42471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/>
              <a:t>m.adfile.jp/Goods/52613~52639</a:t>
            </a:r>
          </a:p>
          <a:p>
            <a:r>
              <a:rPr lang="ko-KR" altLang="en-US" sz="1400" dirty="0" err="1">
                <a:solidFill>
                  <a:srgbClr val="FF0000"/>
                </a:solidFill>
              </a:rPr>
              <a:t>클리어화일</a:t>
            </a:r>
            <a:r>
              <a:rPr lang="ko-KR" altLang="en-US" sz="1400" dirty="0"/>
              <a:t> 주문페이지 공통</a:t>
            </a: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FD5BEA59-E910-422B-BD93-8DD7633EE61C}"/>
              </a:ext>
            </a:extLst>
          </p:cNvPr>
          <p:cNvSpPr/>
          <p:nvPr/>
        </p:nvSpPr>
        <p:spPr>
          <a:xfrm>
            <a:off x="5671087" y="1712064"/>
            <a:ext cx="4016121" cy="1366114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7" name="직선 화살표 연결선 16">
            <a:extLst>
              <a:ext uri="{FF2B5EF4-FFF2-40B4-BE49-F238E27FC236}">
                <a16:creationId xmlns:a16="http://schemas.microsoft.com/office/drawing/2014/main" id="{0F21370F-5568-426B-A4BB-8B3A0D0B329A}"/>
              </a:ext>
            </a:extLst>
          </p:cNvPr>
          <p:cNvCxnSpPr>
            <a:cxnSpLocks/>
            <a:endCxn id="19" idx="1"/>
          </p:cNvCxnSpPr>
          <p:nvPr/>
        </p:nvCxnSpPr>
        <p:spPr>
          <a:xfrm>
            <a:off x="4756543" y="4018659"/>
            <a:ext cx="1137263" cy="81864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FD5BEA59-E910-422B-BD93-8DD7633EE61C}"/>
              </a:ext>
            </a:extLst>
          </p:cNvPr>
          <p:cNvSpPr/>
          <p:nvPr/>
        </p:nvSpPr>
        <p:spPr>
          <a:xfrm>
            <a:off x="5893806" y="4704247"/>
            <a:ext cx="2471596" cy="266106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0" name="직선 화살표 연결선 19">
            <a:extLst>
              <a:ext uri="{FF2B5EF4-FFF2-40B4-BE49-F238E27FC236}">
                <a16:creationId xmlns:a16="http://schemas.microsoft.com/office/drawing/2014/main" id="{0F21370F-5568-426B-A4BB-8B3A0D0B329A}"/>
              </a:ext>
            </a:extLst>
          </p:cNvPr>
          <p:cNvCxnSpPr>
            <a:cxnSpLocks/>
          </p:cNvCxnSpPr>
          <p:nvPr/>
        </p:nvCxnSpPr>
        <p:spPr>
          <a:xfrm flipV="1">
            <a:off x="4471441" y="2552573"/>
            <a:ext cx="1199646" cy="129515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직사각형 8"/>
          <p:cNvSpPr/>
          <p:nvPr/>
        </p:nvSpPr>
        <p:spPr>
          <a:xfrm>
            <a:off x="1317409" y="2951408"/>
            <a:ext cx="4142498" cy="1476571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>
                <a:solidFill>
                  <a:srgbClr val="FF0000"/>
                </a:solidFill>
              </a:rPr>
              <a:t>삭제</a:t>
            </a:r>
            <a:endParaRPr lang="en-US" altLang="ko-KR" sz="2000" b="1" dirty="0">
              <a:solidFill>
                <a:srgbClr val="FF0000"/>
              </a:solidFill>
            </a:endParaRPr>
          </a:p>
          <a:p>
            <a:pPr algn="ctr"/>
            <a:r>
              <a:rPr lang="ko-KR" altLang="en-US" sz="1400" b="1" dirty="0" err="1">
                <a:solidFill>
                  <a:srgbClr val="FF0000"/>
                </a:solidFill>
              </a:rPr>
              <a:t>클리어파일에</a:t>
            </a:r>
            <a:r>
              <a:rPr lang="ko-KR" altLang="en-US" sz="1400" b="1" dirty="0">
                <a:solidFill>
                  <a:srgbClr val="FF0000"/>
                </a:solidFill>
              </a:rPr>
              <a:t> 해당되지 않는 내용</a:t>
            </a:r>
            <a:endParaRPr lang="en-US" altLang="ko-KR" sz="1400" b="1" dirty="0">
              <a:solidFill>
                <a:srgbClr val="FF0000"/>
              </a:solidFill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228D72E0-6A9E-4B05-AAC0-B794FC6C856D}"/>
              </a:ext>
            </a:extLst>
          </p:cNvPr>
          <p:cNvSpPr/>
          <p:nvPr/>
        </p:nvSpPr>
        <p:spPr>
          <a:xfrm>
            <a:off x="6585631" y="1767834"/>
            <a:ext cx="2071481" cy="31628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solidFill>
                  <a:srgbClr val="FF0000"/>
                </a:solidFill>
              </a:rPr>
              <a:t>퍼블리싱 수정완료</a:t>
            </a:r>
            <a:endParaRPr lang="en-US" altLang="ko-KR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138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직사각형 19">
            <a:extLst>
              <a:ext uri="{FF2B5EF4-FFF2-40B4-BE49-F238E27FC236}">
                <a16:creationId xmlns:a16="http://schemas.microsoft.com/office/drawing/2014/main" id="{D3E8C29E-E485-4880-8A16-E81EE77E343E}"/>
              </a:ext>
            </a:extLst>
          </p:cNvPr>
          <p:cNvSpPr/>
          <p:nvPr/>
        </p:nvSpPr>
        <p:spPr>
          <a:xfrm>
            <a:off x="174061" y="278752"/>
            <a:ext cx="637452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>
                <a:solidFill>
                  <a:srgbClr val="FF0000"/>
                </a:solidFill>
              </a:rPr>
              <a:t>http://www.m.adfile.jp/Goods/197123?unit</a:t>
            </a:r>
            <a:r>
              <a:rPr lang="en-US" altLang="ko-KR" sz="1400" dirty="0"/>
              <a:t>=1000&amp;color=F15</a:t>
            </a:r>
            <a:endParaRPr lang="ko-KR" altLang="en-US" sz="1400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36FC316C-E14D-43C5-8099-667F4E2EBF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8428" y="1381496"/>
            <a:ext cx="3876675" cy="3810000"/>
          </a:xfrm>
          <a:prstGeom prst="rect">
            <a:avLst/>
          </a:prstGeom>
        </p:spPr>
      </p:pic>
      <p:cxnSp>
        <p:nvCxnSpPr>
          <p:cNvPr id="6" name="직선 화살표 연결선 5">
            <a:extLst>
              <a:ext uri="{FF2B5EF4-FFF2-40B4-BE49-F238E27FC236}">
                <a16:creationId xmlns:a16="http://schemas.microsoft.com/office/drawing/2014/main" id="{8AC41299-0526-49ED-8C69-DC3DD9C17570}"/>
              </a:ext>
            </a:extLst>
          </p:cNvPr>
          <p:cNvCxnSpPr>
            <a:cxnSpLocks/>
          </p:cNvCxnSpPr>
          <p:nvPr/>
        </p:nvCxnSpPr>
        <p:spPr>
          <a:xfrm>
            <a:off x="4540018" y="2790839"/>
            <a:ext cx="0" cy="57496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371DED29-57A7-41B6-B695-6B2BF1C2D54F}"/>
              </a:ext>
            </a:extLst>
          </p:cNvPr>
          <p:cNvSpPr/>
          <p:nvPr/>
        </p:nvSpPr>
        <p:spPr>
          <a:xfrm>
            <a:off x="3016332" y="2249577"/>
            <a:ext cx="3016333" cy="93562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400" b="1" dirty="0">
                <a:solidFill>
                  <a:srgbClr val="FF0000"/>
                </a:solidFill>
              </a:rPr>
              <a:t>오류</a:t>
            </a:r>
            <a:endParaRPr lang="en-US" altLang="ko-KR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471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CE9AF1B8-538C-4545-B25A-AA7126107E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8757" y="278752"/>
            <a:ext cx="3312120" cy="6442073"/>
          </a:xfrm>
          <a:prstGeom prst="rect">
            <a:avLst/>
          </a:prstGeom>
        </p:spPr>
      </p:pic>
      <p:sp>
        <p:nvSpPr>
          <p:cNvPr id="2" name="직사각형 1">
            <a:extLst>
              <a:ext uri="{FF2B5EF4-FFF2-40B4-BE49-F238E27FC236}">
                <a16:creationId xmlns:a16="http://schemas.microsoft.com/office/drawing/2014/main" id="{4F9421A5-3509-4684-BDBC-F6AD0DFC2297}"/>
              </a:ext>
            </a:extLst>
          </p:cNvPr>
          <p:cNvSpPr/>
          <p:nvPr/>
        </p:nvSpPr>
        <p:spPr>
          <a:xfrm>
            <a:off x="174061" y="278752"/>
            <a:ext cx="42471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/>
              <a:t>m.adfile.jp/Goods/49486?unit=100&amp;color=F11</a:t>
            </a:r>
          </a:p>
          <a:p>
            <a:r>
              <a:rPr lang="ko-KR" altLang="en-US" sz="1400" dirty="0" err="1">
                <a:solidFill>
                  <a:srgbClr val="FF0000"/>
                </a:solidFill>
              </a:rPr>
              <a:t>포켓폴더</a:t>
            </a:r>
            <a:r>
              <a:rPr lang="ko-KR" altLang="en-US" sz="1400" dirty="0"/>
              <a:t> 주문페이지 공통</a:t>
            </a: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113BF2A0-8130-4A00-9D03-7C3D338DCFAE}"/>
              </a:ext>
            </a:extLst>
          </p:cNvPr>
          <p:cNvSpPr/>
          <p:nvPr/>
        </p:nvSpPr>
        <p:spPr>
          <a:xfrm>
            <a:off x="5055148" y="3303006"/>
            <a:ext cx="1574277" cy="1293829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3" name="직선 화살표 연결선 32">
            <a:extLst>
              <a:ext uri="{FF2B5EF4-FFF2-40B4-BE49-F238E27FC236}">
                <a16:creationId xmlns:a16="http://schemas.microsoft.com/office/drawing/2014/main" id="{0F21370F-5568-426B-A4BB-8B3A0D0B329A}"/>
              </a:ext>
            </a:extLst>
          </p:cNvPr>
          <p:cNvCxnSpPr>
            <a:cxnSpLocks/>
          </p:cNvCxnSpPr>
          <p:nvPr/>
        </p:nvCxnSpPr>
        <p:spPr>
          <a:xfrm>
            <a:off x="4620054" y="3566711"/>
            <a:ext cx="444521" cy="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85E55CCB-CD3C-445C-8E51-A6C326A5AB1F}"/>
              </a:ext>
            </a:extLst>
          </p:cNvPr>
          <p:cNvSpPr/>
          <p:nvPr/>
        </p:nvSpPr>
        <p:spPr>
          <a:xfrm>
            <a:off x="3364074" y="3499788"/>
            <a:ext cx="1421984" cy="27699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ko-KR" altLang="en-US" sz="1200" dirty="0">
                <a:solidFill>
                  <a:srgbClr val="FF0000"/>
                </a:solidFill>
              </a:rPr>
              <a:t>가격 적용 안됨</a:t>
            </a:r>
            <a:endParaRPr lang="en-US" altLang="ko-KR" sz="1200" dirty="0">
              <a:solidFill>
                <a:srgbClr val="FF0000"/>
              </a:solidFill>
            </a:endParaRP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424C45FD-AF23-43FE-897A-67F3538E42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7268" y="3638287"/>
            <a:ext cx="2949087" cy="162242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</p:pic>
      <p:sp>
        <p:nvSpPr>
          <p:cNvPr id="35" name="직사각형 34">
            <a:extLst>
              <a:ext uri="{FF2B5EF4-FFF2-40B4-BE49-F238E27FC236}">
                <a16:creationId xmlns:a16="http://schemas.microsoft.com/office/drawing/2014/main" id="{AE86AB88-DCFA-489E-A586-839A5D652497}"/>
              </a:ext>
            </a:extLst>
          </p:cNvPr>
          <p:cNvSpPr/>
          <p:nvPr/>
        </p:nvSpPr>
        <p:spPr>
          <a:xfrm>
            <a:off x="8467041" y="4431045"/>
            <a:ext cx="2787555" cy="767808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4350" y="3108692"/>
            <a:ext cx="2971800" cy="981075"/>
          </a:xfrm>
          <a:prstGeom prst="rect">
            <a:avLst/>
          </a:prstGeom>
          <a:solidFill>
            <a:srgbClr val="00B050"/>
          </a:solidFill>
          <a:ln w="57150">
            <a:solidFill>
              <a:srgbClr val="00B050"/>
            </a:solidFill>
          </a:ln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3114" y="4464023"/>
            <a:ext cx="3686175" cy="1133475"/>
          </a:xfrm>
          <a:prstGeom prst="rect">
            <a:avLst/>
          </a:prstGeom>
          <a:solidFill>
            <a:srgbClr val="00B050"/>
          </a:solidFill>
          <a:ln w="57150">
            <a:solidFill>
              <a:srgbClr val="00B050"/>
            </a:solidFill>
          </a:ln>
        </p:spPr>
      </p:pic>
      <p:cxnSp>
        <p:nvCxnSpPr>
          <p:cNvPr id="14" name="직선 화살표 연결선 13"/>
          <p:cNvCxnSpPr/>
          <p:nvPr/>
        </p:nvCxnSpPr>
        <p:spPr>
          <a:xfrm>
            <a:off x="7654598" y="3714060"/>
            <a:ext cx="10274" cy="109904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63DA1495-F5AD-441A-B791-81816B97FD11}"/>
              </a:ext>
            </a:extLst>
          </p:cNvPr>
          <p:cNvSpPr/>
          <p:nvPr/>
        </p:nvSpPr>
        <p:spPr>
          <a:xfrm>
            <a:off x="8557086" y="3374914"/>
            <a:ext cx="372218" cy="30777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1400" dirty="0">
                <a:solidFill>
                  <a:srgbClr val="FF0000"/>
                </a:solidFill>
              </a:rPr>
              <a:t>v1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63DA1495-F5AD-441A-B791-81816B97FD11}"/>
              </a:ext>
            </a:extLst>
          </p:cNvPr>
          <p:cNvSpPr/>
          <p:nvPr/>
        </p:nvSpPr>
        <p:spPr>
          <a:xfrm>
            <a:off x="8555667" y="4768846"/>
            <a:ext cx="372218" cy="30777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1400" dirty="0">
                <a:solidFill>
                  <a:srgbClr val="FF0000"/>
                </a:solidFill>
              </a:rPr>
              <a:t>v2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2386C86E-7626-41C2-ADF8-A493D4D612F8}"/>
              </a:ext>
            </a:extLst>
          </p:cNvPr>
          <p:cNvSpPr/>
          <p:nvPr/>
        </p:nvSpPr>
        <p:spPr>
          <a:xfrm>
            <a:off x="6320555" y="1615265"/>
            <a:ext cx="4995800" cy="1350950"/>
          </a:xfrm>
          <a:prstGeom prst="rect">
            <a:avLst/>
          </a:prstGeom>
          <a:solidFill>
            <a:srgbClr val="00B050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 algn="ctr"/>
            <a:r>
              <a:rPr lang="ko-KR" altLang="en-US" sz="1600" b="1" dirty="0">
                <a:solidFill>
                  <a:schemeClr val="bg1"/>
                </a:solidFill>
              </a:rPr>
              <a:t>추가 확인 요청</a:t>
            </a:r>
            <a:r>
              <a:rPr lang="en-US" altLang="ko-KR" sz="1600" b="1" dirty="0">
                <a:solidFill>
                  <a:schemeClr val="bg1"/>
                </a:solidFill>
              </a:rPr>
              <a:t>:  </a:t>
            </a:r>
            <a:r>
              <a:rPr lang="ko-KR" altLang="en-US" sz="1600" b="1" dirty="0">
                <a:solidFill>
                  <a:schemeClr val="bg1"/>
                </a:solidFill>
              </a:rPr>
              <a:t>문구 수정이 안되었습니다</a:t>
            </a:r>
            <a:r>
              <a:rPr lang="en-US" altLang="ko-KR" sz="1600" b="1" dirty="0">
                <a:solidFill>
                  <a:schemeClr val="bg1"/>
                </a:solidFill>
              </a:rPr>
              <a:t>.</a:t>
            </a:r>
          </a:p>
          <a:p>
            <a:pPr marL="180000" algn="ctr"/>
            <a:r>
              <a:rPr lang="ko-KR" altLang="en-US" sz="1600" b="1" dirty="0">
                <a:solidFill>
                  <a:schemeClr val="bg1"/>
                </a:solidFill>
              </a:rPr>
              <a:t>문구 수정 후 사이즈 직접 넣는 </a:t>
            </a:r>
            <a:r>
              <a:rPr lang="ko-KR" altLang="en-US" sz="1600" b="1" dirty="0" err="1">
                <a:solidFill>
                  <a:schemeClr val="bg1"/>
                </a:solidFill>
              </a:rPr>
              <a:t>옵션박스도</a:t>
            </a:r>
            <a:endParaRPr lang="en-US" altLang="ko-KR" sz="1600" b="1" dirty="0">
              <a:solidFill>
                <a:schemeClr val="bg1"/>
              </a:solidFill>
            </a:endParaRPr>
          </a:p>
          <a:p>
            <a:pPr marL="180000" algn="ctr"/>
            <a:r>
              <a:rPr lang="ko-KR" altLang="en-US" sz="1600" b="1" dirty="0">
                <a:solidFill>
                  <a:schemeClr val="bg1"/>
                </a:solidFill>
              </a:rPr>
              <a:t>잘 노출 되는지 확인 부탁드립니다</a:t>
            </a:r>
            <a:r>
              <a:rPr lang="en-US" altLang="ko-KR" sz="1600" b="1" dirty="0">
                <a:solidFill>
                  <a:schemeClr val="bg1"/>
                </a:solidFill>
              </a:rPr>
              <a:t>.</a:t>
            </a:r>
            <a:r>
              <a:rPr lang="ko-KR" altLang="en-US" sz="1600" b="1" dirty="0">
                <a:solidFill>
                  <a:schemeClr val="bg1"/>
                </a:solidFill>
              </a:rPr>
              <a:t> </a:t>
            </a:r>
            <a:endParaRPr lang="en-US" altLang="ko-KR" sz="1600" b="1" dirty="0">
              <a:solidFill>
                <a:schemeClr val="bg1"/>
              </a:solidFill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6320555" y="2816533"/>
            <a:ext cx="4995800" cy="1631001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altLang="ko-KR" sz="1400" dirty="0">
                <a:solidFill>
                  <a:srgbClr val="FF0000"/>
                </a:solidFill>
              </a:rPr>
              <a:t>※ v2</a:t>
            </a:r>
            <a:r>
              <a:rPr lang="ko-KR" altLang="en-US" sz="1400" dirty="0">
                <a:solidFill>
                  <a:srgbClr val="FF0000"/>
                </a:solidFill>
              </a:rPr>
              <a:t>에서 型押し</a:t>
            </a:r>
            <a:r>
              <a:rPr lang="en-US" altLang="ko-KR" sz="1400" dirty="0">
                <a:solidFill>
                  <a:srgbClr val="FF0000"/>
                </a:solidFill>
              </a:rPr>
              <a:t>-</a:t>
            </a:r>
            <a:r>
              <a:rPr lang="ko-KR" altLang="en-US" sz="1400" dirty="0">
                <a:solidFill>
                  <a:srgbClr val="FF0000"/>
                </a:solidFill>
              </a:rPr>
              <a:t>サイズ直接入力</a:t>
            </a:r>
            <a:r>
              <a:rPr lang="en-US" altLang="ko-KR" sz="1400" dirty="0">
                <a:solidFill>
                  <a:srgbClr val="FF0000"/>
                </a:solidFill>
              </a:rPr>
              <a:t>1</a:t>
            </a:r>
            <a:r>
              <a:rPr lang="ko-KR" altLang="en-US" sz="1400" dirty="0">
                <a:solidFill>
                  <a:srgbClr val="FF0000"/>
                </a:solidFill>
              </a:rPr>
              <a:t>個로 수정된 후</a:t>
            </a:r>
            <a:endParaRPr lang="en-US" altLang="ko-KR" sz="1400" dirty="0">
              <a:solidFill>
                <a:srgbClr val="FF0000"/>
              </a:solidFill>
            </a:endParaRPr>
          </a:p>
          <a:p>
            <a:pPr lvl="1"/>
            <a:r>
              <a:rPr lang="en-US" altLang="ko-KR" sz="1400" dirty="0">
                <a:solidFill>
                  <a:srgbClr val="FF0000"/>
                </a:solidFill>
              </a:rPr>
              <a:t>v1</a:t>
            </a:r>
            <a:r>
              <a:rPr lang="ko-KR" altLang="en-US" sz="1400" dirty="0">
                <a:solidFill>
                  <a:srgbClr val="FF0000"/>
                </a:solidFill>
              </a:rPr>
              <a:t>사이트에서 옵션 박스 사라지는 오류가 생겨</a:t>
            </a:r>
            <a:endParaRPr lang="en-US" altLang="ko-KR" sz="1400" dirty="0">
              <a:solidFill>
                <a:srgbClr val="FF0000"/>
              </a:solidFill>
            </a:endParaRPr>
          </a:p>
          <a:p>
            <a:pPr lvl="1"/>
            <a:r>
              <a:rPr lang="ko-KR" altLang="en-US" sz="1400" dirty="0">
                <a:solidFill>
                  <a:srgbClr val="FF0000"/>
                </a:solidFill>
              </a:rPr>
              <a:t>현재 型押し</a:t>
            </a:r>
            <a:r>
              <a:rPr lang="en-US" altLang="ko-KR" sz="1400" dirty="0">
                <a:solidFill>
                  <a:srgbClr val="FF0000"/>
                </a:solidFill>
              </a:rPr>
              <a:t>-FREESIZE1</a:t>
            </a:r>
            <a:r>
              <a:rPr lang="ko-KR" altLang="en-US" sz="1400" dirty="0">
                <a:solidFill>
                  <a:srgbClr val="FF0000"/>
                </a:solidFill>
              </a:rPr>
              <a:t>로 원상 복구 상태</a:t>
            </a:r>
            <a:r>
              <a:rPr lang="en-US" altLang="ko-KR" sz="1400" dirty="0">
                <a:solidFill>
                  <a:srgbClr val="FF0000"/>
                </a:solidFill>
              </a:rPr>
              <a:t>.</a:t>
            </a:r>
          </a:p>
          <a:p>
            <a:pPr lvl="1"/>
            <a:r>
              <a:rPr lang="ko-KR" altLang="en-US" sz="1400" dirty="0">
                <a:solidFill>
                  <a:srgbClr val="FF0000"/>
                </a:solidFill>
              </a:rPr>
              <a:t>型押し</a:t>
            </a:r>
            <a:r>
              <a:rPr lang="en-US" altLang="ko-KR" sz="1400" dirty="0">
                <a:solidFill>
                  <a:srgbClr val="FF0000"/>
                </a:solidFill>
              </a:rPr>
              <a:t>-</a:t>
            </a:r>
            <a:r>
              <a:rPr lang="ko-KR" altLang="en-US" sz="1400" dirty="0">
                <a:solidFill>
                  <a:srgbClr val="FF0000"/>
                </a:solidFill>
              </a:rPr>
              <a:t>サイズ直接入力</a:t>
            </a:r>
            <a:r>
              <a:rPr lang="en-US" altLang="ko-KR" sz="1400" dirty="0">
                <a:solidFill>
                  <a:srgbClr val="FF0000"/>
                </a:solidFill>
              </a:rPr>
              <a:t>1</a:t>
            </a:r>
            <a:r>
              <a:rPr lang="ko-KR" altLang="en-US" sz="1400" dirty="0">
                <a:solidFill>
                  <a:srgbClr val="FF0000"/>
                </a:solidFill>
              </a:rPr>
              <a:t>個로 변경해주시고</a:t>
            </a:r>
            <a:endParaRPr lang="en-US" altLang="ko-KR" sz="1400" dirty="0">
              <a:solidFill>
                <a:srgbClr val="FF0000"/>
              </a:solidFill>
            </a:endParaRPr>
          </a:p>
          <a:p>
            <a:pPr lvl="1"/>
            <a:r>
              <a:rPr lang="ko-KR" altLang="en-US" sz="1400" dirty="0">
                <a:solidFill>
                  <a:srgbClr val="FF0000"/>
                </a:solidFill>
              </a:rPr>
              <a:t>옵션 박스 사라지지 않도록 요청합니다</a:t>
            </a:r>
            <a:r>
              <a:rPr lang="en-US" altLang="ko-KR" sz="1400" dirty="0">
                <a:solidFill>
                  <a:srgbClr val="FF0000"/>
                </a:solidFill>
              </a:rPr>
              <a:t>.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843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5586" y="405513"/>
            <a:ext cx="3867150" cy="6181725"/>
          </a:xfrm>
          <a:prstGeom prst="rect">
            <a:avLst/>
          </a:prstGeom>
        </p:spPr>
      </p:pic>
      <p:sp>
        <p:nvSpPr>
          <p:cNvPr id="2" name="직사각형 1">
            <a:extLst>
              <a:ext uri="{FF2B5EF4-FFF2-40B4-BE49-F238E27FC236}">
                <a16:creationId xmlns:a16="http://schemas.microsoft.com/office/drawing/2014/main" id="{4F9421A5-3509-4684-BDBC-F6AD0DFC2297}"/>
              </a:ext>
            </a:extLst>
          </p:cNvPr>
          <p:cNvSpPr/>
          <p:nvPr/>
        </p:nvSpPr>
        <p:spPr>
          <a:xfrm>
            <a:off x="174061" y="278752"/>
            <a:ext cx="42471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/>
              <a:t>m.adfile.jp/Goods/49486?unit=100&amp;color=F11</a:t>
            </a:r>
          </a:p>
          <a:p>
            <a:r>
              <a:rPr lang="ko-KR" altLang="en-US" sz="1400" dirty="0" err="1">
                <a:solidFill>
                  <a:srgbClr val="FF0000"/>
                </a:solidFill>
              </a:rPr>
              <a:t>포켓폴더</a:t>
            </a:r>
            <a:r>
              <a:rPr lang="ko-KR" altLang="en-US" sz="1400" dirty="0">
                <a:solidFill>
                  <a:srgbClr val="FF0000"/>
                </a:solidFill>
              </a:rPr>
              <a:t> </a:t>
            </a:r>
            <a:r>
              <a:rPr lang="ko-KR" altLang="en-US" sz="1400" dirty="0" err="1"/>
              <a:t>주문페이지</a:t>
            </a:r>
            <a:r>
              <a:rPr lang="ko-KR" altLang="en-US" sz="1400" dirty="0"/>
              <a:t> 공통</a:t>
            </a: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113BF2A0-8130-4A00-9D03-7C3D338DCFAE}"/>
              </a:ext>
            </a:extLst>
          </p:cNvPr>
          <p:cNvSpPr/>
          <p:nvPr/>
        </p:nvSpPr>
        <p:spPr>
          <a:xfrm>
            <a:off x="6045146" y="3670655"/>
            <a:ext cx="1623808" cy="635642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3" name="직선 화살표 연결선 32">
            <a:extLst>
              <a:ext uri="{FF2B5EF4-FFF2-40B4-BE49-F238E27FC236}">
                <a16:creationId xmlns:a16="http://schemas.microsoft.com/office/drawing/2014/main" id="{0F21370F-5568-426B-A4BB-8B3A0D0B329A}"/>
              </a:ext>
            </a:extLst>
          </p:cNvPr>
          <p:cNvCxnSpPr>
            <a:cxnSpLocks/>
          </p:cNvCxnSpPr>
          <p:nvPr/>
        </p:nvCxnSpPr>
        <p:spPr>
          <a:xfrm>
            <a:off x="5600624" y="3994090"/>
            <a:ext cx="444521" cy="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113BF2A0-8130-4A00-9D03-7C3D338DCFAE}"/>
              </a:ext>
            </a:extLst>
          </p:cNvPr>
          <p:cNvSpPr/>
          <p:nvPr/>
        </p:nvSpPr>
        <p:spPr>
          <a:xfrm>
            <a:off x="6045144" y="2946378"/>
            <a:ext cx="2173781" cy="591334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6" name="직선 화살표 연결선 25">
            <a:extLst>
              <a:ext uri="{FF2B5EF4-FFF2-40B4-BE49-F238E27FC236}">
                <a16:creationId xmlns:a16="http://schemas.microsoft.com/office/drawing/2014/main" id="{0F21370F-5568-426B-A4BB-8B3A0D0B329A}"/>
              </a:ext>
            </a:extLst>
          </p:cNvPr>
          <p:cNvCxnSpPr>
            <a:cxnSpLocks/>
          </p:cNvCxnSpPr>
          <p:nvPr/>
        </p:nvCxnSpPr>
        <p:spPr>
          <a:xfrm>
            <a:off x="5597921" y="3242044"/>
            <a:ext cx="444521" cy="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/>
          <p:cNvSpPr/>
          <p:nvPr/>
        </p:nvSpPr>
        <p:spPr>
          <a:xfrm>
            <a:off x="8600044" y="6322319"/>
            <a:ext cx="916743" cy="264919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938248" y="1923673"/>
            <a:ext cx="4743171" cy="1631001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altLang="ko-KR" sz="1400" dirty="0">
                <a:solidFill>
                  <a:srgbClr val="FF0000"/>
                </a:solidFill>
              </a:rPr>
              <a:t>※ v2</a:t>
            </a:r>
            <a:r>
              <a:rPr lang="ko-KR" altLang="en-US" sz="1400" dirty="0">
                <a:solidFill>
                  <a:srgbClr val="FF0000"/>
                </a:solidFill>
              </a:rPr>
              <a:t>에서 型押し</a:t>
            </a:r>
            <a:r>
              <a:rPr lang="en-US" altLang="ko-KR" sz="1400" dirty="0">
                <a:solidFill>
                  <a:srgbClr val="FF0000"/>
                </a:solidFill>
              </a:rPr>
              <a:t>-</a:t>
            </a:r>
            <a:r>
              <a:rPr lang="ko-KR" altLang="en-US" sz="1400" dirty="0">
                <a:solidFill>
                  <a:srgbClr val="FF0000"/>
                </a:solidFill>
              </a:rPr>
              <a:t>サイズ直接入力</a:t>
            </a:r>
            <a:r>
              <a:rPr lang="en-US" altLang="ko-KR" sz="1400" dirty="0">
                <a:solidFill>
                  <a:srgbClr val="FF0000"/>
                </a:solidFill>
              </a:rPr>
              <a:t>1</a:t>
            </a:r>
            <a:r>
              <a:rPr lang="ko-KR" altLang="en-US" sz="1400" dirty="0">
                <a:solidFill>
                  <a:srgbClr val="FF0000"/>
                </a:solidFill>
              </a:rPr>
              <a:t>個로 수정된 후</a:t>
            </a:r>
            <a:endParaRPr lang="en-US" altLang="ko-KR" sz="1400" dirty="0">
              <a:solidFill>
                <a:srgbClr val="FF0000"/>
              </a:solidFill>
            </a:endParaRPr>
          </a:p>
          <a:p>
            <a:pPr lvl="1"/>
            <a:r>
              <a:rPr lang="en-US" altLang="ko-KR" sz="1400" dirty="0">
                <a:solidFill>
                  <a:srgbClr val="FF0000"/>
                </a:solidFill>
              </a:rPr>
              <a:t>v1</a:t>
            </a:r>
            <a:r>
              <a:rPr lang="ko-KR" altLang="en-US" sz="1400" dirty="0">
                <a:solidFill>
                  <a:srgbClr val="FF0000"/>
                </a:solidFill>
              </a:rPr>
              <a:t>사이트에서 옵션 박스 사라지는 오류가 생겨</a:t>
            </a:r>
            <a:endParaRPr lang="en-US" altLang="ko-KR" sz="1400" dirty="0">
              <a:solidFill>
                <a:srgbClr val="FF0000"/>
              </a:solidFill>
            </a:endParaRPr>
          </a:p>
          <a:p>
            <a:pPr lvl="1"/>
            <a:r>
              <a:rPr lang="ko-KR" altLang="en-US" sz="1400" dirty="0">
                <a:solidFill>
                  <a:srgbClr val="FF0000"/>
                </a:solidFill>
              </a:rPr>
              <a:t>현재 型押し</a:t>
            </a:r>
            <a:r>
              <a:rPr lang="en-US" altLang="ko-KR" sz="1400" dirty="0">
                <a:solidFill>
                  <a:srgbClr val="FF0000"/>
                </a:solidFill>
              </a:rPr>
              <a:t>-FREESIZE1</a:t>
            </a:r>
            <a:r>
              <a:rPr lang="ko-KR" altLang="en-US" sz="1400" dirty="0">
                <a:solidFill>
                  <a:srgbClr val="FF0000"/>
                </a:solidFill>
              </a:rPr>
              <a:t>로 원상 복구 상태</a:t>
            </a:r>
            <a:r>
              <a:rPr lang="en-US" altLang="ko-KR" sz="1400" dirty="0">
                <a:solidFill>
                  <a:srgbClr val="FF0000"/>
                </a:solidFill>
              </a:rPr>
              <a:t>.</a:t>
            </a:r>
          </a:p>
          <a:p>
            <a:pPr lvl="1"/>
            <a:r>
              <a:rPr lang="ko-KR" altLang="en-US" sz="1400" dirty="0">
                <a:solidFill>
                  <a:srgbClr val="FF0000"/>
                </a:solidFill>
              </a:rPr>
              <a:t>型押し</a:t>
            </a:r>
            <a:r>
              <a:rPr lang="en-US" altLang="ko-KR" sz="1400" dirty="0">
                <a:solidFill>
                  <a:srgbClr val="FF0000"/>
                </a:solidFill>
              </a:rPr>
              <a:t>-</a:t>
            </a:r>
            <a:r>
              <a:rPr lang="ko-KR" altLang="en-US" sz="1400" dirty="0">
                <a:solidFill>
                  <a:srgbClr val="FF0000"/>
                </a:solidFill>
              </a:rPr>
              <a:t>サイズ直接入力</a:t>
            </a:r>
            <a:r>
              <a:rPr lang="en-US" altLang="ko-KR" sz="1400" dirty="0">
                <a:solidFill>
                  <a:srgbClr val="FF0000"/>
                </a:solidFill>
              </a:rPr>
              <a:t>1</a:t>
            </a:r>
            <a:r>
              <a:rPr lang="ko-KR" altLang="en-US" sz="1400" dirty="0">
                <a:solidFill>
                  <a:srgbClr val="FF0000"/>
                </a:solidFill>
              </a:rPr>
              <a:t>個로 변경해주시고</a:t>
            </a:r>
            <a:endParaRPr lang="en-US" altLang="ko-KR" sz="1400" dirty="0">
              <a:solidFill>
                <a:srgbClr val="FF0000"/>
              </a:solidFill>
            </a:endParaRPr>
          </a:p>
          <a:p>
            <a:pPr lvl="1"/>
            <a:r>
              <a:rPr lang="ko-KR" altLang="en-US" sz="1400" b="1" dirty="0">
                <a:solidFill>
                  <a:srgbClr val="FF0000"/>
                </a:solidFill>
              </a:rPr>
              <a:t>옵션 박스 사라지지 않도록 </a:t>
            </a:r>
            <a:r>
              <a:rPr lang="ko-KR" altLang="en-US" sz="1400" dirty="0">
                <a:solidFill>
                  <a:srgbClr val="FF0000"/>
                </a:solidFill>
              </a:rPr>
              <a:t>요청합니다</a:t>
            </a:r>
            <a:r>
              <a:rPr lang="en-US" altLang="ko-KR" sz="1400" dirty="0">
                <a:solidFill>
                  <a:srgbClr val="FF0000"/>
                </a:solidFill>
              </a:rPr>
              <a:t>.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3012707" y="3751273"/>
            <a:ext cx="2668712" cy="86370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ko-KR" altLang="en-US" sz="1400" dirty="0">
                <a:solidFill>
                  <a:srgbClr val="FF0000"/>
                </a:solidFill>
              </a:rPr>
              <a:t>박 </a:t>
            </a:r>
            <a:r>
              <a:rPr lang="ko-KR" altLang="en-US" sz="1400" dirty="0" err="1">
                <a:solidFill>
                  <a:srgbClr val="FF0000"/>
                </a:solidFill>
              </a:rPr>
              <a:t>선택시</a:t>
            </a:r>
            <a:endParaRPr lang="ko-KR" altLang="en-US" sz="1400" dirty="0">
              <a:solidFill>
                <a:srgbClr val="FF0000"/>
              </a:solidFill>
            </a:endParaRPr>
          </a:p>
          <a:p>
            <a:pPr lvl="1"/>
            <a:r>
              <a:rPr lang="ko-KR" altLang="en-US" sz="1400" b="1" dirty="0">
                <a:solidFill>
                  <a:srgbClr val="FF0000"/>
                </a:solidFill>
              </a:rPr>
              <a:t>가격 적용 </a:t>
            </a:r>
            <a:r>
              <a:rPr lang="ko-KR" altLang="en-US" sz="1400" dirty="0">
                <a:solidFill>
                  <a:srgbClr val="FF0000"/>
                </a:solidFill>
              </a:rPr>
              <a:t>여전히 안됨</a:t>
            </a:r>
          </a:p>
        </p:txBody>
      </p:sp>
    </p:spTree>
    <p:extLst>
      <p:ext uri="{BB962C8B-B14F-4D97-AF65-F5344CB8AC3E}">
        <p14:creationId xmlns:p14="http://schemas.microsoft.com/office/powerpoint/2010/main" val="3928005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6369</TotalTime>
  <Words>691</Words>
  <Application>Microsoft Office PowerPoint</Application>
  <PresentationFormat>와이드스크린</PresentationFormat>
  <Paragraphs>96</Paragraphs>
  <Slides>11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4" baseType="lpstr">
      <vt:lpstr>맑은 고딕</vt:lpstr>
      <vt:lpstr>Arial</vt:lpstr>
      <vt:lpstr>Office 테마</vt:lpstr>
      <vt:lpstr>개발 수정 요청건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user</cp:lastModifiedBy>
  <cp:revision>1397</cp:revision>
  <dcterms:created xsi:type="dcterms:W3CDTF">2022-01-17T05:18:43Z</dcterms:created>
  <dcterms:modified xsi:type="dcterms:W3CDTF">2022-03-25T07:56:23Z</dcterms:modified>
</cp:coreProperties>
</file>