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00" r:id="rId3"/>
    <p:sldId id="311" r:id="rId4"/>
    <p:sldId id="310" r:id="rId5"/>
    <p:sldId id="302" r:id="rId6"/>
    <p:sldId id="303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73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25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120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86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91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248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069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071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722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71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904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BD4A3-76CC-4C91-A767-5835BBF7BB4C}" type="datetimeFigureOut">
              <a:rPr lang="ko-KR" altLang="en-US" smtClean="0"/>
              <a:t>2022-07-26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27529-5BF5-4E15-8FF4-D03BEDCD0D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399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2386C86E-7626-41C2-ADF8-A493D4D612F8}"/>
              </a:ext>
            </a:extLst>
          </p:cNvPr>
          <p:cNvSpPr/>
          <p:nvPr/>
        </p:nvSpPr>
        <p:spPr>
          <a:xfrm>
            <a:off x="1407442" y="811212"/>
            <a:ext cx="3914366" cy="232517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en-US" altLang="ko-KR" sz="1200" dirty="0" smtClean="0">
                <a:solidFill>
                  <a:srgbClr val="FF0000"/>
                </a:solidFill>
              </a:rPr>
              <a:t>-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포켓폴더</a:t>
            </a:r>
            <a:r>
              <a:rPr lang="ko-KR" altLang="en-US" sz="1200" dirty="0" smtClean="0">
                <a:solidFill>
                  <a:srgbClr val="FF0000"/>
                </a:solidFill>
              </a:rPr>
              <a:t> 상세 페이지 오류 부분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3C18E067-9AD5-4620-946A-26DF77F159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txBody>
          <a:bodyPr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ko-KR" sz="48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800" b="1" dirty="0">
              <a:solidFill>
                <a:schemeClr val="bg1"/>
              </a:solidFill>
            </a:endParaRPr>
          </a:p>
          <a:p>
            <a:pPr algn="ctr"/>
            <a:endParaRPr lang="en-US" altLang="ko-KR" sz="48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800" b="1" dirty="0" smtClean="0">
              <a:solidFill>
                <a:schemeClr val="bg1"/>
              </a:solidFill>
            </a:endParaRPr>
          </a:p>
          <a:p>
            <a:pPr lvl="4"/>
            <a:r>
              <a:rPr lang="en-US" altLang="ko-KR" sz="4800" b="1" smtClean="0">
                <a:solidFill>
                  <a:schemeClr val="bg1"/>
                </a:solidFill>
              </a:rPr>
              <a:t>- </a:t>
            </a:r>
            <a:r>
              <a:rPr lang="ko-KR" altLang="en-US" sz="4800" b="1" smtClean="0">
                <a:solidFill>
                  <a:schemeClr val="bg1"/>
                </a:solidFill>
              </a:rPr>
              <a:t>주문페이지</a:t>
            </a:r>
            <a:r>
              <a:rPr lang="en-US" altLang="ko-KR" sz="4800" b="1" smtClean="0">
                <a:solidFill>
                  <a:schemeClr val="bg1"/>
                </a:solidFill>
              </a:rPr>
              <a:t>(</a:t>
            </a:r>
            <a:r>
              <a:rPr lang="ko-KR" altLang="en-US" sz="4800" b="1" smtClean="0">
                <a:solidFill>
                  <a:schemeClr val="bg1"/>
                </a:solidFill>
              </a:rPr>
              <a:t>개발</a:t>
            </a:r>
            <a:r>
              <a:rPr lang="en-US" altLang="ko-KR" sz="4800" b="1" smtClean="0">
                <a:solidFill>
                  <a:schemeClr val="bg1"/>
                </a:solidFill>
              </a:rPr>
              <a:t>)</a:t>
            </a:r>
            <a:endParaRPr lang="ko-KR" alt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95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그림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2429" y="597160"/>
            <a:ext cx="3969077" cy="5994865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523805" y="427883"/>
            <a:ext cx="21034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err="1" smtClean="0">
                <a:solidFill>
                  <a:srgbClr val="FF0000"/>
                </a:solidFill>
              </a:rPr>
              <a:t>포켓폴더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주문페이지</a:t>
            </a:r>
            <a:endParaRPr lang="ko-KR" altLang="en-US" sz="1600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2386C86E-7626-41C2-ADF8-A493D4D612F8}"/>
              </a:ext>
            </a:extLst>
          </p:cNvPr>
          <p:cNvSpPr/>
          <p:nvPr/>
        </p:nvSpPr>
        <p:spPr>
          <a:xfrm>
            <a:off x="8181506" y="5371509"/>
            <a:ext cx="3761112" cy="1092274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ko-KR" altLang="en-US" sz="1200" dirty="0" smtClean="0">
                <a:solidFill>
                  <a:srgbClr val="FF0000"/>
                </a:solidFill>
              </a:rPr>
              <a:t>링크 오류 </a:t>
            </a:r>
            <a:endParaRPr lang="en-US" altLang="ko-KR" sz="1200" dirty="0" smtClean="0">
              <a:solidFill>
                <a:srgbClr val="FF0000"/>
              </a:solidFill>
            </a:endParaRPr>
          </a:p>
          <a:p>
            <a:pPr marL="180000"/>
            <a:r>
              <a:rPr lang="en-US" altLang="ko-KR" sz="1200" dirty="0" smtClean="0">
                <a:solidFill>
                  <a:schemeClr val="tx1"/>
                </a:solidFill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포켓폴더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/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클리어화일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주문페이지</a:t>
            </a:r>
            <a:r>
              <a:rPr lang="en-US" altLang="ko-KR" sz="1200" dirty="0" smtClean="0">
                <a:solidFill>
                  <a:schemeClr val="tx1"/>
                </a:solidFill>
              </a:rPr>
              <a:t>)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marL="180000"/>
            <a:r>
              <a:rPr lang="en-US" altLang="ko-KR" sz="1200" dirty="0" smtClean="0">
                <a:solidFill>
                  <a:schemeClr val="tx1"/>
                </a:solidFill>
              </a:rPr>
              <a:t>http</a:t>
            </a:r>
            <a:r>
              <a:rPr lang="en-US" altLang="ko-KR" sz="1200" dirty="0">
                <a:solidFill>
                  <a:schemeClr val="tx1"/>
                </a:solidFill>
              </a:rPr>
              <a:t>://www.m.adfile.jp/page/ADD_SHIPPING_v2</a:t>
            </a:r>
          </a:p>
        </p:txBody>
      </p:sp>
      <p:cxnSp>
        <p:nvCxnSpPr>
          <p:cNvPr id="22" name="직선 화살표 연결선 21"/>
          <p:cNvCxnSpPr/>
          <p:nvPr/>
        </p:nvCxnSpPr>
        <p:spPr>
          <a:xfrm flipH="1">
            <a:off x="7677433" y="6019246"/>
            <a:ext cx="50407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2386C86E-7626-41C2-ADF8-A493D4D612F8}"/>
              </a:ext>
            </a:extLst>
          </p:cNvPr>
          <p:cNvSpPr/>
          <p:nvPr/>
        </p:nvSpPr>
        <p:spPr>
          <a:xfrm>
            <a:off x="7277943" y="4172966"/>
            <a:ext cx="2290930" cy="426743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rgbClr val="FF0000"/>
                </a:solidFill>
              </a:rPr>
              <a:t>삭제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 flipH="1" flipV="1">
            <a:off x="6785493" y="4098644"/>
            <a:ext cx="492449" cy="1486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2386C86E-7626-41C2-ADF8-A493D4D612F8}"/>
              </a:ext>
            </a:extLst>
          </p:cNvPr>
          <p:cNvSpPr/>
          <p:nvPr/>
        </p:nvSpPr>
        <p:spPr>
          <a:xfrm>
            <a:off x="6873980" y="3463125"/>
            <a:ext cx="2306966" cy="409303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en-US" altLang="ko-KR" sz="1200" dirty="0" smtClean="0">
                <a:solidFill>
                  <a:schemeClr val="tx1"/>
                </a:solidFill>
              </a:rPr>
              <a:t>‘</a:t>
            </a:r>
            <a:r>
              <a:rPr lang="en-US" altLang="ko-KR" sz="1200" dirty="0" smtClean="0">
                <a:solidFill>
                  <a:srgbClr val="FF0000"/>
                </a:solidFill>
              </a:rPr>
              <a:t>mm</a:t>
            </a:r>
            <a:r>
              <a:rPr lang="en-US" altLang="ko-KR" sz="1200" dirty="0" smtClean="0">
                <a:solidFill>
                  <a:schemeClr val="tx1"/>
                </a:solidFill>
              </a:rPr>
              <a:t>’ </a:t>
            </a:r>
            <a:r>
              <a:rPr lang="ko-KR" altLang="en-US" sz="1200" dirty="0" smtClean="0">
                <a:solidFill>
                  <a:schemeClr val="tx1"/>
                </a:solidFill>
              </a:rPr>
              <a:t>추가 가능한가요</a:t>
            </a:r>
            <a:r>
              <a:rPr lang="en-US" altLang="ko-KR" sz="1200" dirty="0">
                <a:solidFill>
                  <a:schemeClr val="tx1"/>
                </a:solidFill>
              </a:rPr>
              <a:t>?</a:t>
            </a:r>
          </a:p>
        </p:txBody>
      </p:sp>
      <p:cxnSp>
        <p:nvCxnSpPr>
          <p:cNvPr id="30" name="직선 화살표 연결선 29"/>
          <p:cNvCxnSpPr/>
          <p:nvPr/>
        </p:nvCxnSpPr>
        <p:spPr>
          <a:xfrm flipH="1">
            <a:off x="6019492" y="3652866"/>
            <a:ext cx="848125" cy="1859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792" y="1311308"/>
            <a:ext cx="2924175" cy="9144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9" name="직사각형 18"/>
          <p:cNvSpPr/>
          <p:nvPr/>
        </p:nvSpPr>
        <p:spPr>
          <a:xfrm>
            <a:off x="350038" y="1867275"/>
            <a:ext cx="3917808" cy="2231369"/>
          </a:xfrm>
          <a:prstGeom prst="rect">
            <a:avLst/>
          </a:prstGeom>
          <a:solidFill>
            <a:srgbClr val="FFFF00"/>
          </a:solidFill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dirty="0" smtClean="0">
                <a:solidFill>
                  <a:schemeClr val="tx1"/>
                </a:solidFill>
              </a:rPr>
              <a:t>※ 1.0 </a:t>
            </a:r>
            <a:r>
              <a:rPr lang="ko-KR" altLang="en-US" sz="1100" dirty="0" smtClean="0">
                <a:solidFill>
                  <a:schemeClr val="tx1"/>
                </a:solidFill>
              </a:rPr>
              <a:t>표기와 같이</a:t>
            </a:r>
            <a:r>
              <a:rPr lang="en-US" altLang="ko-KR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smtClean="0">
                <a:solidFill>
                  <a:schemeClr val="tx1"/>
                </a:solidFill>
              </a:rPr>
              <a:t>サイズ直接入力</a:t>
            </a:r>
            <a:r>
              <a:rPr lang="en-US" altLang="ko-KR" sz="1100" dirty="0">
                <a:solidFill>
                  <a:schemeClr val="tx1"/>
                </a:solidFill>
              </a:rPr>
              <a:t>1</a:t>
            </a:r>
            <a:r>
              <a:rPr lang="ko-KR" altLang="en-US" sz="1100" dirty="0">
                <a:solidFill>
                  <a:schemeClr val="tx1"/>
                </a:solidFill>
              </a:rPr>
              <a:t>個로 </a:t>
            </a:r>
            <a:r>
              <a:rPr lang="ko-KR" altLang="en-US" sz="1100" dirty="0" smtClean="0">
                <a:solidFill>
                  <a:schemeClr val="tx1"/>
                </a:solidFill>
              </a:rPr>
              <a:t>수정하면</a:t>
            </a:r>
            <a:endParaRPr lang="en-US" altLang="ko-KR" sz="1100" dirty="0">
              <a:solidFill>
                <a:schemeClr val="tx1"/>
              </a:solidFill>
            </a:endParaRPr>
          </a:p>
          <a:p>
            <a:r>
              <a:rPr lang="ko-KR" altLang="en-US" sz="1100" dirty="0" smtClean="0">
                <a:solidFill>
                  <a:schemeClr val="tx1"/>
                </a:solidFill>
              </a:rPr>
              <a:t>아래 사이즈 입력 박스가 노출되지 않는 오류가 생깁니다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sz="1100" dirty="0" smtClean="0">
                <a:solidFill>
                  <a:schemeClr val="tx1"/>
                </a:solidFill>
              </a:rPr>
              <a:t>이전에도 요청한 건이나 아직 답변 받지 못하였습니다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sz="1100" dirty="0" smtClean="0">
                <a:solidFill>
                  <a:schemeClr val="tx1"/>
                </a:solidFill>
              </a:rPr>
              <a:t>현재 </a:t>
            </a:r>
            <a:r>
              <a:rPr lang="ko-KR" altLang="en-US" sz="1100" dirty="0">
                <a:solidFill>
                  <a:schemeClr val="tx1"/>
                </a:solidFill>
              </a:rPr>
              <a:t>型押し</a:t>
            </a:r>
            <a:r>
              <a:rPr lang="en-US" altLang="ko-KR" sz="1100" dirty="0">
                <a:solidFill>
                  <a:schemeClr val="tx1"/>
                </a:solidFill>
              </a:rPr>
              <a:t>-FREESIZE1</a:t>
            </a:r>
            <a:r>
              <a:rPr lang="ko-KR" altLang="en-US" sz="1100" dirty="0">
                <a:solidFill>
                  <a:schemeClr val="tx1"/>
                </a:solidFill>
              </a:rPr>
              <a:t>로 원상 </a:t>
            </a:r>
            <a:r>
              <a:rPr lang="ko-KR" altLang="en-US" sz="1100" dirty="0" smtClean="0">
                <a:solidFill>
                  <a:schemeClr val="tx1"/>
                </a:solidFill>
              </a:rPr>
              <a:t>복구한 상태입니다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</a:p>
          <a:p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100" dirty="0" smtClean="0">
                <a:solidFill>
                  <a:schemeClr val="tx1"/>
                </a:solidFill>
              </a:rPr>
              <a:t>‘</a:t>
            </a:r>
            <a:r>
              <a:rPr lang="ko-KR" altLang="en-US" sz="1100" dirty="0" smtClean="0">
                <a:solidFill>
                  <a:schemeClr val="tx1"/>
                </a:solidFill>
              </a:rPr>
              <a:t>型押し</a:t>
            </a:r>
            <a:r>
              <a:rPr lang="en-US" altLang="ko-KR" sz="1100" dirty="0">
                <a:solidFill>
                  <a:schemeClr val="tx1"/>
                </a:solidFill>
              </a:rPr>
              <a:t>-</a:t>
            </a:r>
            <a:r>
              <a:rPr lang="en-US" altLang="ko-KR" sz="1100" dirty="0" smtClean="0">
                <a:solidFill>
                  <a:schemeClr val="tx1"/>
                </a:solidFill>
              </a:rPr>
              <a:t>FREESIZE1’</a:t>
            </a:r>
            <a:r>
              <a:rPr lang="ko-KR" altLang="en-US" sz="1100" dirty="0" smtClean="0">
                <a:solidFill>
                  <a:schemeClr val="tx1"/>
                </a:solidFill>
              </a:rPr>
              <a:t>를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100" dirty="0" smtClean="0">
                <a:solidFill>
                  <a:schemeClr val="tx1"/>
                </a:solidFill>
              </a:rPr>
              <a:t>‘</a:t>
            </a:r>
            <a:r>
              <a:rPr lang="ko-KR" altLang="en-US" sz="1100" dirty="0" smtClean="0">
                <a:solidFill>
                  <a:schemeClr val="tx1"/>
                </a:solidFill>
              </a:rPr>
              <a:t>サイズ直接入力</a:t>
            </a:r>
            <a:r>
              <a:rPr lang="en-US" altLang="ko-KR" sz="1100" dirty="0">
                <a:solidFill>
                  <a:schemeClr val="tx1"/>
                </a:solidFill>
              </a:rPr>
              <a:t>1</a:t>
            </a:r>
            <a:r>
              <a:rPr lang="ko-KR" altLang="en-US" sz="1100" dirty="0" smtClean="0">
                <a:solidFill>
                  <a:schemeClr val="tx1"/>
                </a:solidFill>
              </a:rPr>
              <a:t>個</a:t>
            </a:r>
            <a:r>
              <a:rPr lang="en-US" altLang="ko-KR" sz="1100" dirty="0" smtClean="0">
                <a:solidFill>
                  <a:schemeClr val="tx1"/>
                </a:solidFill>
              </a:rPr>
              <a:t>’</a:t>
            </a:r>
            <a:r>
              <a:rPr lang="ko-KR" altLang="en-US" sz="1100" dirty="0" smtClean="0">
                <a:solidFill>
                  <a:schemeClr val="tx1"/>
                </a:solidFill>
              </a:rPr>
              <a:t>로 변경해주시고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ko-KR" altLang="en-US" sz="1100" dirty="0">
                <a:solidFill>
                  <a:schemeClr val="tx1"/>
                </a:solidFill>
              </a:rPr>
              <a:t>사이즈 입력 박스가 </a:t>
            </a:r>
            <a:r>
              <a:rPr lang="ko-KR" altLang="en-US" sz="1100" dirty="0" smtClean="0">
                <a:solidFill>
                  <a:schemeClr val="tx1"/>
                </a:solidFill>
              </a:rPr>
              <a:t>사라지지 않도록 요청합니다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ko-KR" altLang="en-US" sz="1100" dirty="0" smtClean="0">
                <a:solidFill>
                  <a:schemeClr val="tx1"/>
                </a:solidFill>
              </a:rPr>
              <a:t>또는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ko-KR" altLang="en-US" sz="1100" dirty="0" smtClean="0">
                <a:solidFill>
                  <a:schemeClr val="tx1"/>
                </a:solidFill>
              </a:rPr>
              <a:t>사이즈 입력 박스만 남기고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ko-KR" altLang="en-US" sz="1100" dirty="0" smtClean="0">
                <a:solidFill>
                  <a:schemeClr val="tx1"/>
                </a:solidFill>
              </a:rPr>
              <a:t>型押し</a:t>
            </a:r>
            <a:r>
              <a:rPr lang="en-US" altLang="ko-KR" sz="1100" dirty="0">
                <a:solidFill>
                  <a:schemeClr val="tx1"/>
                </a:solidFill>
              </a:rPr>
              <a:t>-</a:t>
            </a:r>
            <a:r>
              <a:rPr lang="en-US" altLang="ko-KR" sz="1100" dirty="0" smtClean="0">
                <a:solidFill>
                  <a:schemeClr val="tx1"/>
                </a:solidFill>
              </a:rPr>
              <a:t>FREESIZE1 </a:t>
            </a:r>
            <a:r>
              <a:rPr lang="ko-KR" altLang="en-US" sz="1100" dirty="0" smtClean="0">
                <a:solidFill>
                  <a:schemeClr val="tx1"/>
                </a:solidFill>
              </a:rPr>
              <a:t>박스 자체를 삭제해 주셔도 </a:t>
            </a:r>
            <a:r>
              <a:rPr lang="ko-KR" altLang="en-US" sz="1100" dirty="0" err="1" smtClean="0">
                <a:solidFill>
                  <a:schemeClr val="tx1"/>
                </a:solidFill>
              </a:rPr>
              <a:t>괞찮습니다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</a:t>
            </a:r>
            <a:r>
              <a:rPr lang="ko-KR" altLang="en-US" sz="1100" dirty="0" smtClean="0">
                <a:solidFill>
                  <a:schemeClr val="tx1"/>
                </a:solidFill>
              </a:rPr>
              <a:t>  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 flipV="1">
            <a:off x="2915748" y="1006712"/>
            <a:ext cx="1612299" cy="5652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4528047" y="3052356"/>
            <a:ext cx="440140" cy="2184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" name="직선 화살표 연결선 26"/>
          <p:cNvCxnSpPr/>
          <p:nvPr/>
        </p:nvCxnSpPr>
        <p:spPr>
          <a:xfrm flipV="1">
            <a:off x="3943927" y="1571916"/>
            <a:ext cx="691515" cy="6537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18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2386C86E-7626-41C2-ADF8-A493D4D612F8}"/>
              </a:ext>
            </a:extLst>
          </p:cNvPr>
          <p:cNvSpPr/>
          <p:nvPr/>
        </p:nvSpPr>
        <p:spPr>
          <a:xfrm>
            <a:off x="1407442" y="811212"/>
            <a:ext cx="3914366" cy="232517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en-US" altLang="ko-KR" sz="1200" dirty="0" smtClean="0">
                <a:solidFill>
                  <a:srgbClr val="FF0000"/>
                </a:solidFill>
              </a:rPr>
              <a:t>-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포켓폴더</a:t>
            </a:r>
            <a:r>
              <a:rPr lang="ko-KR" altLang="en-US" sz="1200" dirty="0" smtClean="0">
                <a:solidFill>
                  <a:srgbClr val="FF0000"/>
                </a:solidFill>
              </a:rPr>
              <a:t> 상세 페이지 오류 부분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3C18E067-9AD5-4620-946A-26DF77F159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txBody>
          <a:bodyPr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ko-KR" sz="48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800" b="1" dirty="0">
              <a:solidFill>
                <a:schemeClr val="bg1"/>
              </a:solidFill>
            </a:endParaRPr>
          </a:p>
          <a:p>
            <a:pPr algn="ctr"/>
            <a:endParaRPr lang="en-US" altLang="ko-KR" sz="48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800" b="1" dirty="0" smtClean="0">
              <a:solidFill>
                <a:schemeClr val="bg1"/>
              </a:solidFill>
            </a:endParaRPr>
          </a:p>
          <a:p>
            <a:pPr marL="2514600" lvl="4" indent="-685800">
              <a:buFontTx/>
              <a:buChar char="-"/>
            </a:pPr>
            <a:r>
              <a:rPr lang="ko-KR" altLang="en-US" sz="4800" b="1" smtClean="0">
                <a:solidFill>
                  <a:schemeClr val="bg1"/>
                </a:solidFill>
              </a:rPr>
              <a:t>비회원견적 페이지</a:t>
            </a:r>
            <a:endParaRPr lang="en-US" altLang="ko-KR" sz="4800" b="1" smtClean="0">
              <a:solidFill>
                <a:schemeClr val="bg1"/>
              </a:solidFill>
            </a:endParaRPr>
          </a:p>
          <a:p>
            <a:pPr lvl="4"/>
            <a:r>
              <a:rPr lang="en-US" altLang="ko-KR" sz="4800" b="1">
                <a:solidFill>
                  <a:schemeClr val="bg1"/>
                </a:solidFill>
              </a:rPr>
              <a:t>	</a:t>
            </a:r>
            <a:r>
              <a:rPr lang="en-US" altLang="ko-KR" sz="2800" b="1" smtClean="0">
                <a:solidFill>
                  <a:schemeClr val="bg1"/>
                </a:solidFill>
              </a:rPr>
              <a:t>&gt; </a:t>
            </a:r>
            <a:r>
              <a:rPr lang="ko-KR" altLang="en-US" sz="2800" b="1" smtClean="0">
                <a:solidFill>
                  <a:schemeClr val="bg1"/>
                </a:solidFill>
              </a:rPr>
              <a:t>현재 </a:t>
            </a:r>
            <a:r>
              <a:rPr lang="en-US" altLang="ko-KR" sz="2800" b="1" smtClean="0">
                <a:solidFill>
                  <a:schemeClr val="bg1"/>
                </a:solidFill>
              </a:rPr>
              <a:t>V2</a:t>
            </a:r>
            <a:r>
              <a:rPr lang="ko-KR" altLang="en-US" sz="2800" b="1" smtClean="0">
                <a:solidFill>
                  <a:schemeClr val="bg1"/>
                </a:solidFill>
              </a:rPr>
              <a:t>에서는 지원하지 않는 타이틀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2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572" y="1520831"/>
            <a:ext cx="4940463" cy="446041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74062" y="278752"/>
            <a:ext cx="35495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m.adfile.jp/</a:t>
            </a:r>
            <a:r>
              <a:rPr lang="en-US" altLang="ko-KR" sz="1400" dirty="0" err="1"/>
              <a:t>NonmemberEstimate</a:t>
            </a:r>
            <a:endParaRPr lang="ko-KR" altLang="en-US" sz="14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022" y="846262"/>
            <a:ext cx="1471668" cy="577590"/>
          </a:xfrm>
          <a:prstGeom prst="rect">
            <a:avLst/>
          </a:prstGeom>
        </p:spPr>
      </p:pic>
      <p:sp>
        <p:nvSpPr>
          <p:cNvPr id="24" name="직사각형 23"/>
          <p:cNvSpPr/>
          <p:nvPr/>
        </p:nvSpPr>
        <p:spPr>
          <a:xfrm>
            <a:off x="3278567" y="1091944"/>
            <a:ext cx="2033445" cy="331908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45774DAD-791F-40AF-98DC-7AD05281222D}"/>
              </a:ext>
            </a:extLst>
          </p:cNvPr>
          <p:cNvSpPr/>
          <p:nvPr/>
        </p:nvSpPr>
        <p:spPr>
          <a:xfrm>
            <a:off x="727475" y="1055266"/>
            <a:ext cx="2442699" cy="458382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ko-KR" sz="14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400" dirty="0" smtClean="0">
                <a:solidFill>
                  <a:srgbClr val="FF0000"/>
                </a:solidFill>
              </a:rPr>
              <a:t>타이틀 사라졌습니다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altLang="ko-KR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100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2386C86E-7626-41C2-ADF8-A493D4D612F8}"/>
              </a:ext>
            </a:extLst>
          </p:cNvPr>
          <p:cNvSpPr/>
          <p:nvPr/>
        </p:nvSpPr>
        <p:spPr>
          <a:xfrm>
            <a:off x="1407442" y="811212"/>
            <a:ext cx="3914366" cy="232517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en-US" altLang="ko-KR" sz="1200" dirty="0" smtClean="0">
                <a:solidFill>
                  <a:srgbClr val="FF0000"/>
                </a:solidFill>
              </a:rPr>
              <a:t>-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포켓폴더</a:t>
            </a:r>
            <a:r>
              <a:rPr lang="ko-KR" altLang="en-US" sz="1200" dirty="0" smtClean="0">
                <a:solidFill>
                  <a:srgbClr val="FF0000"/>
                </a:solidFill>
              </a:rPr>
              <a:t> 상세 페이지 오류 부분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3C18E067-9AD5-4620-946A-26DF77F159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txBody>
          <a:bodyPr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ko-KR" sz="48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800" b="1" dirty="0">
              <a:solidFill>
                <a:schemeClr val="bg1"/>
              </a:solidFill>
            </a:endParaRPr>
          </a:p>
          <a:p>
            <a:pPr algn="ctr"/>
            <a:endParaRPr lang="en-US" altLang="ko-KR" sz="48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800" b="1" dirty="0" smtClean="0">
              <a:solidFill>
                <a:schemeClr val="bg1"/>
              </a:solidFill>
            </a:endParaRPr>
          </a:p>
          <a:p>
            <a:pPr lvl="4"/>
            <a:r>
              <a:rPr lang="en-US" altLang="ko-KR" sz="4800" b="1" dirty="0" smtClean="0">
                <a:solidFill>
                  <a:schemeClr val="bg1"/>
                </a:solidFill>
              </a:rPr>
              <a:t>- </a:t>
            </a:r>
            <a:r>
              <a:rPr lang="ko-KR" altLang="en-US" sz="4800" b="1" dirty="0" smtClean="0">
                <a:solidFill>
                  <a:schemeClr val="bg1"/>
                </a:solidFill>
              </a:rPr>
              <a:t>헤더</a:t>
            </a:r>
            <a:endParaRPr lang="ko-KR" alt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0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315" y="1518847"/>
            <a:ext cx="9182100" cy="1933575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6486C374-6EC7-4C79-A8F5-B33F869434A5}"/>
              </a:ext>
            </a:extLst>
          </p:cNvPr>
          <p:cNvSpPr/>
          <p:nvPr/>
        </p:nvSpPr>
        <p:spPr>
          <a:xfrm>
            <a:off x="415085" y="244258"/>
            <a:ext cx="2031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/>
              <a:t>http://www.</a:t>
            </a:r>
            <a:r>
              <a:rPr lang="ko-KR" altLang="en-US" sz="1400" dirty="0" err="1" smtClean="0"/>
              <a:t>m.adfile.jp</a:t>
            </a:r>
            <a:r>
              <a:rPr lang="ko-KR" altLang="en-US" sz="1400" dirty="0"/>
              <a:t>/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25EF36E1-FD4F-42EF-9FFE-4B664F31F30F}"/>
              </a:ext>
            </a:extLst>
          </p:cNvPr>
          <p:cNvCxnSpPr>
            <a:cxnSpLocks/>
          </p:cNvCxnSpPr>
          <p:nvPr/>
        </p:nvCxnSpPr>
        <p:spPr>
          <a:xfrm flipV="1">
            <a:off x="7726680" y="2842251"/>
            <a:ext cx="413316" cy="91333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4928075" y="3562858"/>
            <a:ext cx="4409889" cy="11236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</a:rPr>
              <a:t>로그인</a:t>
            </a:r>
            <a:r>
              <a:rPr lang="en-US" altLang="ko-KR" sz="1200" dirty="0" smtClean="0">
                <a:solidFill>
                  <a:schemeClr val="tx1"/>
                </a:solidFill>
              </a:rPr>
              <a:t>/ </a:t>
            </a:r>
            <a:r>
              <a:rPr lang="ko-KR" altLang="en-US" sz="1200" dirty="0" smtClean="0">
                <a:solidFill>
                  <a:schemeClr val="tx1"/>
                </a:solidFill>
              </a:rPr>
              <a:t>로그아웃 </a:t>
            </a:r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상태 구분이 안됩니다</a:t>
            </a:r>
            <a:r>
              <a:rPr lang="en-US" altLang="ko-KR" sz="12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ログイ</a:t>
            </a:r>
            <a:r>
              <a:rPr lang="ja-JP" altLang="en-US" sz="1200" dirty="0" smtClean="0">
                <a:solidFill>
                  <a:srgbClr val="FF0000"/>
                </a:solidFill>
              </a:rPr>
              <a:t>ン</a:t>
            </a:r>
            <a:r>
              <a:rPr lang="en-US" altLang="ja-JP" sz="1200" dirty="0" smtClean="0">
                <a:solidFill>
                  <a:srgbClr val="FF0000"/>
                </a:solidFill>
              </a:rPr>
              <a:t>,  </a:t>
            </a:r>
            <a:r>
              <a:rPr lang="ja-JP" altLang="en-US" sz="1200" dirty="0" smtClean="0">
                <a:solidFill>
                  <a:srgbClr val="FF0000"/>
                </a:solidFill>
              </a:rPr>
              <a:t>ロ</a:t>
            </a:r>
            <a:r>
              <a:rPr lang="ja-JP" altLang="en-US" sz="1200" dirty="0">
                <a:solidFill>
                  <a:srgbClr val="FF0000"/>
                </a:solidFill>
              </a:rPr>
              <a:t>グアウ</a:t>
            </a:r>
            <a:r>
              <a:rPr lang="ja-JP" altLang="en-US" sz="1200" dirty="0" smtClean="0">
                <a:solidFill>
                  <a:srgbClr val="FF0000"/>
                </a:solidFill>
              </a:rPr>
              <a:t>ト </a:t>
            </a:r>
            <a:r>
              <a:rPr lang="ko-KR" altLang="en-US" sz="1200" dirty="0" smtClean="0">
                <a:solidFill>
                  <a:schemeClr val="tx1"/>
                </a:solidFill>
              </a:rPr>
              <a:t>구분되도록 요청합니다</a:t>
            </a:r>
            <a:r>
              <a:rPr lang="en-US" altLang="ko-KR" sz="1200" dirty="0" smtClean="0">
                <a:solidFill>
                  <a:schemeClr val="tx1"/>
                </a:solidFill>
              </a:rPr>
              <a:t>.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978429" y="4879571"/>
            <a:ext cx="6467302" cy="1529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기획 필요 개발자가 임의로 진행할 수 없음</a:t>
            </a:r>
            <a:r>
              <a:rPr lang="en-US" altLang="ko-KR" smtClean="0"/>
              <a:t>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491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152</Words>
  <Application>Microsoft Office PowerPoint</Application>
  <PresentationFormat>와이드스크린</PresentationFormat>
  <Paragraphs>44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游ゴシック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ADMIN</cp:lastModifiedBy>
  <cp:revision>212</cp:revision>
  <dcterms:created xsi:type="dcterms:W3CDTF">2022-04-25T02:10:19Z</dcterms:created>
  <dcterms:modified xsi:type="dcterms:W3CDTF">2022-07-26T01:16:42Z</dcterms:modified>
</cp:coreProperties>
</file>